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  <p:sldMasterId id="2147483677" r:id="rId2"/>
    <p:sldMasterId id="2147483690" r:id="rId3"/>
    <p:sldMasterId id="2147483702" r:id="rId4"/>
    <p:sldMasterId id="2147483714" r:id="rId5"/>
  </p:sldMasterIdLst>
  <p:notesMasterIdLst>
    <p:notesMasterId r:id="rId28"/>
  </p:notesMasterIdLst>
  <p:handoutMasterIdLst>
    <p:handoutMasterId r:id="rId29"/>
  </p:handoutMasterIdLst>
  <p:sldIdLst>
    <p:sldId id="346" r:id="rId6"/>
    <p:sldId id="347" r:id="rId7"/>
    <p:sldId id="339" r:id="rId8"/>
    <p:sldId id="358" r:id="rId9"/>
    <p:sldId id="348" r:id="rId10"/>
    <p:sldId id="328" r:id="rId11"/>
    <p:sldId id="332" r:id="rId12"/>
    <p:sldId id="331" r:id="rId13"/>
    <p:sldId id="344" r:id="rId14"/>
    <p:sldId id="333" r:id="rId15"/>
    <p:sldId id="335" r:id="rId16"/>
    <p:sldId id="356" r:id="rId17"/>
    <p:sldId id="324" r:id="rId18"/>
    <p:sldId id="351" r:id="rId19"/>
    <p:sldId id="322" r:id="rId20"/>
    <p:sldId id="350" r:id="rId21"/>
    <p:sldId id="325" r:id="rId22"/>
    <p:sldId id="352" r:id="rId23"/>
    <p:sldId id="355" r:id="rId24"/>
    <p:sldId id="354" r:id="rId25"/>
    <p:sldId id="336" r:id="rId26"/>
    <p:sldId id="345" r:id="rId27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166"/>
    <a:srgbClr val="B4E6FF"/>
    <a:srgbClr val="B3DEF5"/>
    <a:srgbClr val="B3E5FE"/>
    <a:srgbClr val="BEEAFF"/>
    <a:srgbClr val="B4E5FF"/>
    <a:srgbClr val="C8DFFF"/>
    <a:srgbClr val="B4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18" autoAdjust="0"/>
    <p:restoredTop sz="94147" autoAdjust="0"/>
  </p:normalViewPr>
  <p:slideViewPr>
    <p:cSldViewPr snapToGrid="0" snapToObjects="1" showGuides="1">
      <p:cViewPr>
        <p:scale>
          <a:sx n="100" d="100"/>
          <a:sy n="100" d="100"/>
        </p:scale>
        <p:origin x="-1944" y="-312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484AAC-1399-4DDC-AD00-5B76AD35135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77AC7A-3CA3-49F2-9DEE-C58D08B827D7}">
      <dgm:prSet phldrT="[Text]" custT="1"/>
      <dgm:spPr>
        <a:solidFill>
          <a:srgbClr val="111166"/>
        </a:solidFill>
      </dgm:spPr>
      <dgm:t>
        <a:bodyPr/>
        <a:lstStyle/>
        <a:p>
          <a:r>
            <a:rPr lang="nl-NL" sz="2000" b="0" noProof="0" dirty="0"/>
            <a:t>Arts informeert patiënt </a:t>
          </a:r>
        </a:p>
      </dgm:t>
    </dgm:pt>
    <dgm:pt modelId="{5E399FB2-8A40-483F-A401-941EB02C7673}" type="parTrans" cxnId="{DBC606D0-B61C-4456-A2E7-C5A9565A2A60}">
      <dgm:prSet/>
      <dgm:spPr/>
      <dgm:t>
        <a:bodyPr/>
        <a:lstStyle/>
        <a:p>
          <a:endParaRPr lang="en-GB"/>
        </a:p>
      </dgm:t>
    </dgm:pt>
    <dgm:pt modelId="{885D2949-DE7B-45EE-BA24-7EEA010F6B45}" type="sibTrans" cxnId="{DBC606D0-B61C-4456-A2E7-C5A9565A2A60}">
      <dgm:prSet/>
      <dgm:spPr/>
      <dgm:t>
        <a:bodyPr/>
        <a:lstStyle/>
        <a:p>
          <a:endParaRPr lang="en-GB"/>
        </a:p>
      </dgm:t>
    </dgm:pt>
    <dgm:pt modelId="{77D22629-9DAE-4938-9CE7-2E19825D26A9}">
      <dgm:prSet phldrT="[Text]" custT="1"/>
      <dgm:spPr/>
      <dgm:t>
        <a:bodyPr/>
        <a:lstStyle/>
        <a:p>
          <a:pPr marL="171450" lvl="1" indent="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nl-NL" sz="1600" kern="1200" noProof="0" dirty="0">
            <a:solidFill>
              <a:srgbClr val="1E1648"/>
            </a:solidFill>
            <a:latin typeface="Roboto Regular"/>
            <a:ea typeface="+mn-ea"/>
            <a:cs typeface="Roboto Regular"/>
          </a:endParaRPr>
        </a:p>
      </dgm:t>
    </dgm:pt>
    <dgm:pt modelId="{A31C502D-6F1F-42E4-BB03-0E236E5298CE}" type="parTrans" cxnId="{28026AC3-615F-45F2-8272-48553CA4B144}">
      <dgm:prSet/>
      <dgm:spPr/>
      <dgm:t>
        <a:bodyPr/>
        <a:lstStyle/>
        <a:p>
          <a:endParaRPr lang="en-GB"/>
        </a:p>
      </dgm:t>
    </dgm:pt>
    <dgm:pt modelId="{F9766018-36A1-4C1B-B247-66A00D9411AF}" type="sibTrans" cxnId="{28026AC3-615F-45F2-8272-48553CA4B144}">
      <dgm:prSet/>
      <dgm:spPr/>
      <dgm:t>
        <a:bodyPr/>
        <a:lstStyle/>
        <a:p>
          <a:endParaRPr lang="en-GB"/>
        </a:p>
      </dgm:t>
    </dgm:pt>
    <dgm:pt modelId="{906224EB-1C29-4E15-AFA2-9D2AD529C7EC}">
      <dgm:prSet phldrT="[Text]" custT="1"/>
      <dgm:spPr>
        <a:solidFill>
          <a:srgbClr val="111166"/>
        </a:solidFill>
      </dgm:spPr>
      <dgm:t>
        <a:bodyPr/>
        <a:lstStyle/>
        <a:p>
          <a:r>
            <a:rPr lang="nl-NL" sz="2000" b="0" noProof="0" dirty="0"/>
            <a:t>Patiënt geeft toestemming</a:t>
          </a:r>
        </a:p>
      </dgm:t>
    </dgm:pt>
    <dgm:pt modelId="{D3838863-CC1B-434C-8E0E-97CA56981447}" type="parTrans" cxnId="{53B113B8-5EB1-4551-939F-006E40F7A98F}">
      <dgm:prSet/>
      <dgm:spPr/>
      <dgm:t>
        <a:bodyPr/>
        <a:lstStyle/>
        <a:p>
          <a:endParaRPr lang="en-GB"/>
        </a:p>
      </dgm:t>
    </dgm:pt>
    <dgm:pt modelId="{55A46429-3233-47C4-A067-DC3D48332B96}" type="sibTrans" cxnId="{53B113B8-5EB1-4551-939F-006E40F7A98F}">
      <dgm:prSet/>
      <dgm:spPr/>
      <dgm:t>
        <a:bodyPr/>
        <a:lstStyle/>
        <a:p>
          <a:endParaRPr lang="en-GB"/>
        </a:p>
      </dgm:t>
    </dgm:pt>
    <dgm:pt modelId="{7A597136-FFB2-423D-A25A-65D7AB22E8F0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Tekenen toestemmingsformulier</a:t>
          </a:r>
        </a:p>
      </dgm:t>
    </dgm:pt>
    <dgm:pt modelId="{A95B1C8E-ED4F-4A63-A0DF-895F68BC8423}" type="parTrans" cxnId="{138C368C-C38C-460E-975D-06F71D051928}">
      <dgm:prSet/>
      <dgm:spPr/>
      <dgm:t>
        <a:bodyPr/>
        <a:lstStyle/>
        <a:p>
          <a:endParaRPr lang="en-GB"/>
        </a:p>
      </dgm:t>
    </dgm:pt>
    <dgm:pt modelId="{E71B9499-7177-40D1-8EA7-57918756F119}" type="sibTrans" cxnId="{138C368C-C38C-460E-975D-06F71D051928}">
      <dgm:prSet/>
      <dgm:spPr/>
      <dgm:t>
        <a:bodyPr/>
        <a:lstStyle/>
        <a:p>
          <a:endParaRPr lang="en-GB"/>
        </a:p>
      </dgm:t>
    </dgm:pt>
    <dgm:pt modelId="{03BB0585-3AFD-4CA0-A76D-FA6EA2AF14BC}">
      <dgm:prSet phldrT="[Text]" custT="1"/>
      <dgm:spPr>
        <a:solidFill>
          <a:srgbClr val="111166"/>
        </a:solidFill>
      </dgm:spPr>
      <dgm:t>
        <a:bodyPr/>
        <a:lstStyle/>
        <a:p>
          <a:r>
            <a:rPr lang="nl-NL" sz="2000" b="0" noProof="0" dirty="0"/>
            <a:t>Patiëntgegevens naar register</a:t>
          </a:r>
        </a:p>
      </dgm:t>
    </dgm:pt>
    <dgm:pt modelId="{A5DD6554-30B0-4AD4-B7C9-342DD49FD3D0}" type="parTrans" cxnId="{665F2CC9-9D25-4C07-BDCD-BAD115347E66}">
      <dgm:prSet/>
      <dgm:spPr/>
      <dgm:t>
        <a:bodyPr/>
        <a:lstStyle/>
        <a:p>
          <a:endParaRPr lang="en-GB"/>
        </a:p>
      </dgm:t>
    </dgm:pt>
    <dgm:pt modelId="{8F236CD5-2C3E-4FF3-93CB-A8A35A18ECA4}" type="sibTrans" cxnId="{665F2CC9-9D25-4C07-BDCD-BAD115347E66}">
      <dgm:prSet/>
      <dgm:spPr/>
      <dgm:t>
        <a:bodyPr/>
        <a:lstStyle/>
        <a:p>
          <a:endParaRPr lang="en-GB"/>
        </a:p>
      </dgm:t>
    </dgm:pt>
    <dgm:pt modelId="{EE460E3A-677A-4AC0-9837-1013EF27B0E3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Automatisch of handmatig door arts</a:t>
          </a:r>
        </a:p>
      </dgm:t>
    </dgm:pt>
    <dgm:pt modelId="{3E4C1C3C-2AAE-4A2F-98D5-B10579D05483}" type="parTrans" cxnId="{6B60A037-517A-4496-BA99-4C99FF0988B0}">
      <dgm:prSet/>
      <dgm:spPr/>
      <dgm:t>
        <a:bodyPr/>
        <a:lstStyle/>
        <a:p>
          <a:endParaRPr lang="en-GB"/>
        </a:p>
      </dgm:t>
    </dgm:pt>
    <dgm:pt modelId="{95C25EDC-6261-47E7-ACB1-20CFC33B7F19}" type="sibTrans" cxnId="{6B60A037-517A-4496-BA99-4C99FF0988B0}">
      <dgm:prSet/>
      <dgm:spPr/>
      <dgm:t>
        <a:bodyPr/>
        <a:lstStyle/>
        <a:p>
          <a:endParaRPr lang="en-GB"/>
        </a:p>
      </dgm:t>
    </dgm:pt>
    <dgm:pt modelId="{09A06E36-69B1-4B5E-8C5B-487934494A59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Bedenktijd</a:t>
          </a:r>
        </a:p>
      </dgm:t>
    </dgm:pt>
    <dgm:pt modelId="{91E138E1-27C7-4F7A-AF3C-8801100CF47D}" type="parTrans" cxnId="{3AE3DD5A-11CE-485F-B87A-2F4CA10DC18E}">
      <dgm:prSet/>
      <dgm:spPr/>
      <dgm:t>
        <a:bodyPr/>
        <a:lstStyle/>
        <a:p>
          <a:endParaRPr lang="en-GB"/>
        </a:p>
      </dgm:t>
    </dgm:pt>
    <dgm:pt modelId="{900724E7-B09E-4B81-B03C-5B640268E922}" type="sibTrans" cxnId="{3AE3DD5A-11CE-485F-B87A-2F4CA10DC18E}">
      <dgm:prSet/>
      <dgm:spPr/>
      <dgm:t>
        <a:bodyPr/>
        <a:lstStyle/>
        <a:p>
          <a:endParaRPr lang="en-GB"/>
        </a:p>
      </dgm:t>
    </dgm:pt>
    <dgm:pt modelId="{3F17BE24-A725-4E9D-A781-077FD263C743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Gelegenheid voor vragen</a:t>
          </a:r>
        </a:p>
      </dgm:t>
    </dgm:pt>
    <dgm:pt modelId="{08ABDFAE-1B70-4F06-A1D8-ADAFC7E63104}" type="parTrans" cxnId="{346A767D-EA85-43E3-AFFC-783715B569D5}">
      <dgm:prSet/>
      <dgm:spPr/>
      <dgm:t>
        <a:bodyPr/>
        <a:lstStyle/>
        <a:p>
          <a:endParaRPr lang="en-GB"/>
        </a:p>
      </dgm:t>
    </dgm:pt>
    <dgm:pt modelId="{C2F38D38-3FEC-467E-852D-99A4D26BEDFB}" type="sibTrans" cxnId="{346A767D-EA85-43E3-AFFC-783715B569D5}">
      <dgm:prSet/>
      <dgm:spPr/>
      <dgm:t>
        <a:bodyPr/>
        <a:lstStyle/>
        <a:p>
          <a:endParaRPr lang="en-GB"/>
        </a:p>
      </dgm:t>
    </dgm:pt>
    <dgm:pt modelId="{9EB58C3F-056F-4FBF-9FB7-FFDCC3CE52B6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Altijd mogelijkheid van intrekken toestemming</a:t>
          </a:r>
        </a:p>
      </dgm:t>
    </dgm:pt>
    <dgm:pt modelId="{3F122351-151F-417A-B000-CD8523EF7C54}" type="parTrans" cxnId="{3D4A325E-D8E8-4D83-8E4B-06EBF3B348CE}">
      <dgm:prSet/>
      <dgm:spPr/>
      <dgm:t>
        <a:bodyPr/>
        <a:lstStyle/>
        <a:p>
          <a:endParaRPr lang="en-GB"/>
        </a:p>
      </dgm:t>
    </dgm:pt>
    <dgm:pt modelId="{48B1DF74-6A19-4FF7-B2CF-5D27FEB11E42}" type="sibTrans" cxnId="{3D4A325E-D8E8-4D83-8E4B-06EBF3B348CE}">
      <dgm:prSet/>
      <dgm:spPr/>
      <dgm:t>
        <a:bodyPr/>
        <a:lstStyle/>
        <a:p>
          <a:endParaRPr lang="en-GB"/>
        </a:p>
      </dgm:t>
    </dgm:pt>
    <dgm:pt modelId="{BD08389B-F6AC-4D96-B200-B00CF81CEDDC}">
      <dgm:prSet custT="1"/>
      <dgm:spPr>
        <a:solidFill>
          <a:srgbClr val="111166"/>
        </a:solidFill>
      </dgm:spPr>
      <dgm:t>
        <a:bodyPr/>
        <a:lstStyle/>
        <a:p>
          <a:r>
            <a:rPr lang="nl-NL" sz="2000" noProof="0" dirty="0"/>
            <a:t>Patiënt gebruikt app</a:t>
          </a:r>
        </a:p>
      </dgm:t>
    </dgm:pt>
    <dgm:pt modelId="{0633E004-7CDC-45DA-8636-7C072268ECEC}" type="parTrans" cxnId="{7E94A056-9538-42A2-9127-0DD9E0F100C0}">
      <dgm:prSet/>
      <dgm:spPr/>
      <dgm:t>
        <a:bodyPr/>
        <a:lstStyle/>
        <a:p>
          <a:endParaRPr lang="en-GB"/>
        </a:p>
      </dgm:t>
    </dgm:pt>
    <dgm:pt modelId="{A46A5988-547B-45E9-8FBD-8967C1AB593D}" type="sibTrans" cxnId="{7E94A056-9538-42A2-9127-0DD9E0F100C0}">
      <dgm:prSet/>
      <dgm:spPr/>
      <dgm:t>
        <a:bodyPr/>
        <a:lstStyle/>
        <a:p>
          <a:endParaRPr lang="en-GB"/>
        </a:p>
      </dgm:t>
    </dgm:pt>
    <dgm:pt modelId="{C0D71726-B1E8-41E2-9D8F-9A2510A330A1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Online </a:t>
          </a: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web-versie: invoer en rapportages</a:t>
          </a:r>
        </a:p>
      </dgm:t>
    </dgm:pt>
    <dgm:pt modelId="{F806CEE3-AAAB-4E62-963E-F47BC821E25D}" type="parTrans" cxnId="{CC95B2C8-1496-4092-87FB-39D44BD9805C}">
      <dgm:prSet/>
      <dgm:spPr/>
      <dgm:t>
        <a:bodyPr/>
        <a:lstStyle/>
        <a:p>
          <a:endParaRPr lang="en-GB"/>
        </a:p>
      </dgm:t>
    </dgm:pt>
    <dgm:pt modelId="{90A4515E-3FA4-4C1D-BB56-240DB4521DC2}" type="sibTrans" cxnId="{CC95B2C8-1496-4092-87FB-39D44BD9805C}">
      <dgm:prSet/>
      <dgm:spPr/>
      <dgm:t>
        <a:bodyPr/>
        <a:lstStyle/>
        <a:p>
          <a:endParaRPr lang="en-GB"/>
        </a:p>
      </dgm:t>
    </dgm:pt>
    <dgm:pt modelId="{D5176C8F-ED59-4EFC-A730-9BC0D2D9F8FF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Aanmelding door arts</a:t>
          </a:r>
        </a:p>
      </dgm:t>
    </dgm:pt>
    <dgm:pt modelId="{31680F4F-771F-45A7-8C4E-DAB234F43531}" type="parTrans" cxnId="{ABA5F252-C9B3-4A69-9CE2-2CBDEB090BC3}">
      <dgm:prSet/>
      <dgm:spPr/>
      <dgm:t>
        <a:bodyPr/>
        <a:lstStyle/>
        <a:p>
          <a:endParaRPr lang="en-GB"/>
        </a:p>
      </dgm:t>
    </dgm:pt>
    <dgm:pt modelId="{FAC88C77-AEF8-4B43-8C15-38764CAF5D21}" type="sibTrans" cxnId="{ABA5F252-C9B3-4A69-9CE2-2CBDEB090BC3}">
      <dgm:prSet/>
      <dgm:spPr/>
      <dgm:t>
        <a:bodyPr/>
        <a:lstStyle/>
        <a:p>
          <a:endParaRPr lang="en-GB"/>
        </a:p>
      </dgm:t>
    </dgm:pt>
    <dgm:pt modelId="{B9E9AF83-26B6-4AED-BF76-81656670E3D6}">
      <dgm:prSet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Tablet en/of smartphone</a:t>
          </a:r>
        </a:p>
      </dgm:t>
    </dgm:pt>
    <dgm:pt modelId="{8E882CAB-0056-402B-96BD-3745F6FC2642}" type="parTrans" cxnId="{00B88366-ECED-4F20-B352-26627960CC65}">
      <dgm:prSet/>
      <dgm:spPr/>
      <dgm:t>
        <a:bodyPr/>
        <a:lstStyle/>
        <a:p>
          <a:endParaRPr lang="en-GB"/>
        </a:p>
      </dgm:t>
    </dgm:pt>
    <dgm:pt modelId="{C5C390B6-3DBB-467E-951B-16B8486C82AD}" type="sibTrans" cxnId="{00B88366-ECED-4F20-B352-26627960CC65}">
      <dgm:prSet/>
      <dgm:spPr/>
      <dgm:t>
        <a:bodyPr/>
        <a:lstStyle/>
        <a:p>
          <a:endParaRPr lang="en-GB"/>
        </a:p>
      </dgm:t>
    </dgm:pt>
    <dgm:pt modelId="{0641D671-4B13-4345-A6F3-DB064A87DBD2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Bij consult of per post</a:t>
          </a:r>
        </a:p>
      </dgm:t>
    </dgm:pt>
    <dgm:pt modelId="{68CF707C-8D83-420D-9B44-6E90F10AF7CD}" type="sibTrans" cxnId="{72298691-D459-4A07-A680-1B74627CB474}">
      <dgm:prSet/>
      <dgm:spPr/>
      <dgm:t>
        <a:bodyPr/>
        <a:lstStyle/>
        <a:p>
          <a:endParaRPr lang="nl-NL"/>
        </a:p>
      </dgm:t>
    </dgm:pt>
    <dgm:pt modelId="{09583453-E304-49E7-A1B7-DCB0CF1D86D6}" type="parTrans" cxnId="{72298691-D459-4A07-A680-1B74627CB474}">
      <dgm:prSet/>
      <dgm:spPr/>
      <dgm:t>
        <a:bodyPr/>
        <a:lstStyle/>
        <a:p>
          <a:endParaRPr lang="nl-NL"/>
        </a:p>
      </dgm:t>
    </dgm:pt>
    <dgm:pt modelId="{D9CCFA0D-0626-4C93-82FA-D9A9495663CA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600" kern="1200" noProof="0" dirty="0">
              <a:solidFill>
                <a:srgbClr val="1E1648"/>
              </a:solidFill>
              <a:latin typeface="Roboto Regular"/>
              <a:ea typeface="+mn-ea"/>
              <a:cs typeface="Roboto Regular"/>
            </a:rPr>
            <a:t>In toekomst aangevuld met bijwerkingen en complicaties</a:t>
          </a:r>
        </a:p>
      </dgm:t>
    </dgm:pt>
    <dgm:pt modelId="{81DE2D37-45EF-420C-B938-6D8FF94596A0}" type="parTrans" cxnId="{E59E32D9-8655-4044-BE47-F0AD08BA2BA6}">
      <dgm:prSet/>
      <dgm:spPr/>
      <dgm:t>
        <a:bodyPr/>
        <a:lstStyle/>
        <a:p>
          <a:endParaRPr lang="nl-NL"/>
        </a:p>
      </dgm:t>
    </dgm:pt>
    <dgm:pt modelId="{6F742F6F-ADEB-4F46-884C-3235C3AA78E2}" type="sibTrans" cxnId="{E59E32D9-8655-4044-BE47-F0AD08BA2BA6}">
      <dgm:prSet/>
      <dgm:spPr/>
      <dgm:t>
        <a:bodyPr/>
        <a:lstStyle/>
        <a:p>
          <a:endParaRPr lang="nl-NL"/>
        </a:p>
      </dgm:t>
    </dgm:pt>
    <dgm:pt modelId="{0F4F12EA-41EE-40E5-9923-B5D7057C567E}" type="pres">
      <dgm:prSet presAssocID="{C2484AAC-1399-4DDC-AD00-5B76AD35135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B9009BDE-1203-4CD8-A28F-71F124290F58}" type="pres">
      <dgm:prSet presAssocID="{D577AC7A-3CA3-49F2-9DEE-C58D08B827D7}" presName="composite" presStyleCnt="0"/>
      <dgm:spPr/>
    </dgm:pt>
    <dgm:pt modelId="{B99DDB97-59D1-4FB6-AAD3-306D2DE5E89F}" type="pres">
      <dgm:prSet presAssocID="{D577AC7A-3CA3-49F2-9DEE-C58D08B827D7}" presName="bentUpArrow1" presStyleLbl="alignImgPlace1" presStyleIdx="0" presStyleCnt="3" custLinFactNeighborX="1823" custLinFactNeighborY="-1940"/>
      <dgm:spPr/>
    </dgm:pt>
    <dgm:pt modelId="{29D35417-8346-40F6-95F5-16D21E8A0758}" type="pres">
      <dgm:prSet presAssocID="{D577AC7A-3CA3-49F2-9DEE-C58D08B827D7}" presName="ParentText" presStyleLbl="node1" presStyleIdx="0" presStyleCnt="4" custLinFactNeighborX="-42921" custLinFactNeighborY="-24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5D0E8E-DEB0-4DA2-92B8-60A5ABBC9185}" type="pres">
      <dgm:prSet presAssocID="{D577AC7A-3CA3-49F2-9DEE-C58D08B827D7}" presName="ChildText" presStyleLbl="revTx" presStyleIdx="0" presStyleCnt="4" custScaleX="265781" custScaleY="122144" custLinFactNeighborX="83335" custLinFactNeighborY="-15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2C10C3B-2D42-4E43-B1C2-416375EE3104}" type="pres">
      <dgm:prSet presAssocID="{885D2949-DE7B-45EE-BA24-7EEA010F6B45}" presName="sibTrans" presStyleCnt="0"/>
      <dgm:spPr/>
    </dgm:pt>
    <dgm:pt modelId="{CC71492D-AC54-46E8-9EAD-5DAA94EE6CF9}" type="pres">
      <dgm:prSet presAssocID="{906224EB-1C29-4E15-AFA2-9D2AD529C7EC}" presName="composite" presStyleCnt="0"/>
      <dgm:spPr/>
    </dgm:pt>
    <dgm:pt modelId="{BE7769DA-CA5F-4D06-BDD4-23941B9380A5}" type="pres">
      <dgm:prSet presAssocID="{906224EB-1C29-4E15-AFA2-9D2AD529C7EC}" presName="bentUpArrow1" presStyleLbl="alignImgPlace1" presStyleIdx="1" presStyleCnt="3" custLinFactNeighborX="-69924" custLinFactNeighborY="-982"/>
      <dgm:spPr/>
    </dgm:pt>
    <dgm:pt modelId="{654CE97E-DB89-46EB-8D49-3DB89C7317CB}" type="pres">
      <dgm:prSet presAssocID="{906224EB-1C29-4E15-AFA2-9D2AD529C7EC}" presName="ParentText" presStyleLbl="node1" presStyleIdx="1" presStyleCnt="4" custScaleX="116807" custLinFactNeighborX="-395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2D0D458-2ACC-42FC-811E-EE8AF5BAA304}" type="pres">
      <dgm:prSet presAssocID="{906224EB-1C29-4E15-AFA2-9D2AD529C7EC}" presName="ChildText" presStyleLbl="revTx" presStyleIdx="1" presStyleCnt="4" custScaleX="416609" custLinFactX="15367" custLinFactNeighborX="100000" custLinFactNeighborY="-2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B481E6-2636-42CB-9514-26400D183F98}" type="pres">
      <dgm:prSet presAssocID="{55A46429-3233-47C4-A067-DC3D48332B96}" presName="sibTrans" presStyleCnt="0"/>
      <dgm:spPr/>
    </dgm:pt>
    <dgm:pt modelId="{13C7E41C-4AB9-4F35-B128-0D3DC46E1018}" type="pres">
      <dgm:prSet presAssocID="{03BB0585-3AFD-4CA0-A76D-FA6EA2AF14BC}" presName="composite" presStyleCnt="0"/>
      <dgm:spPr/>
    </dgm:pt>
    <dgm:pt modelId="{AE9D41E0-9856-4FB3-B384-868910154110}" type="pres">
      <dgm:prSet presAssocID="{03BB0585-3AFD-4CA0-A76D-FA6EA2AF14BC}" presName="bentUpArrow1" presStyleLbl="alignImgPlace1" presStyleIdx="2" presStyleCnt="3" custLinFactX="-13773" custLinFactNeighborX="-100000" custLinFactNeighborY="-976"/>
      <dgm:spPr/>
    </dgm:pt>
    <dgm:pt modelId="{DC10E668-71C6-4917-9FD5-84C0D866ED14}" type="pres">
      <dgm:prSet presAssocID="{03BB0585-3AFD-4CA0-A76D-FA6EA2AF14BC}" presName="ParentText" presStyleLbl="node1" presStyleIdx="2" presStyleCnt="4" custScaleX="145488" custLinFactNeighborX="-63672" custLinFactNeighborY="-8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E48994B-C342-443A-8B1A-8951683C38DE}" type="pres">
      <dgm:prSet presAssocID="{03BB0585-3AFD-4CA0-A76D-FA6EA2AF14BC}" presName="ChildText" presStyleLbl="revTx" presStyleIdx="2" presStyleCnt="4" custScaleX="343070" custLinFactNeighborX="61218" custLinFactNeighborY="24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CC9A0D-DB33-434E-B057-6E778151AE8E}" type="pres">
      <dgm:prSet presAssocID="{8F236CD5-2C3E-4FF3-93CB-A8A35A18ECA4}" presName="sibTrans" presStyleCnt="0"/>
      <dgm:spPr/>
    </dgm:pt>
    <dgm:pt modelId="{84860DA7-FAAE-4D23-90B4-E108F814719C}" type="pres">
      <dgm:prSet presAssocID="{BD08389B-F6AC-4D96-B200-B00CF81CEDDC}" presName="composite" presStyleCnt="0"/>
      <dgm:spPr/>
    </dgm:pt>
    <dgm:pt modelId="{7047620B-3830-4014-87C0-C644D4AD6A40}" type="pres">
      <dgm:prSet presAssocID="{BD08389B-F6AC-4D96-B200-B00CF81CEDDC}" presName="ParentText" presStyleLbl="node1" presStyleIdx="3" presStyleCnt="4" custScaleX="121052" custLinFactNeighborX="-87328" custLinFactNeighborY="255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477B331-CAC3-4EA9-917F-7672DDA9A0B5}" type="pres">
      <dgm:prSet presAssocID="{BD08389B-F6AC-4D96-B200-B00CF81CEDDC}" presName="FinalChildText" presStyleLbl="revTx" presStyleIdx="3" presStyleCnt="4" custScaleX="264511" custScaleY="127415" custLinFactNeighborX="-24720" custLinFactNeighborY="77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C047997-2C6B-4481-BC0B-A77E88101D84}" type="presOf" srcId="{7A597136-FFB2-423D-A25A-65D7AB22E8F0}" destId="{72D0D458-2ACC-42FC-811E-EE8AF5BAA304}" srcOrd="0" destOrd="0" presId="urn:microsoft.com/office/officeart/2005/8/layout/StepDownProcess"/>
    <dgm:cxn modelId="{72298691-D459-4A07-A680-1B74627CB474}" srcId="{D577AC7A-3CA3-49F2-9DEE-C58D08B827D7}" destId="{0641D671-4B13-4345-A6F3-DB064A87DBD2}" srcOrd="1" destOrd="0" parTransId="{09583453-E304-49E7-A1B7-DCB0CF1D86D6}" sibTransId="{68CF707C-8D83-420D-9B44-6E90F10AF7CD}"/>
    <dgm:cxn modelId="{3AE3DD5A-11CE-485F-B87A-2F4CA10DC18E}" srcId="{D577AC7A-3CA3-49F2-9DEE-C58D08B827D7}" destId="{09A06E36-69B1-4B5E-8C5B-487934494A59}" srcOrd="2" destOrd="0" parTransId="{91E138E1-27C7-4F7A-AF3C-8801100CF47D}" sibTransId="{900724E7-B09E-4B81-B03C-5B640268E922}"/>
    <dgm:cxn modelId="{E59E32D9-8655-4044-BE47-F0AD08BA2BA6}" srcId="{03BB0585-3AFD-4CA0-A76D-FA6EA2AF14BC}" destId="{D9CCFA0D-0626-4C93-82FA-D9A9495663CA}" srcOrd="1" destOrd="0" parTransId="{81DE2D37-45EF-420C-B938-6D8FF94596A0}" sibTransId="{6F742F6F-ADEB-4F46-884C-3235C3AA78E2}"/>
    <dgm:cxn modelId="{793048BA-C2A4-46D8-8E2A-84D7818120AD}" type="presOf" srcId="{0641D671-4B13-4345-A6F3-DB064A87DBD2}" destId="{D05D0E8E-DEB0-4DA2-92B8-60A5ABBC9185}" srcOrd="0" destOrd="1" presId="urn:microsoft.com/office/officeart/2005/8/layout/StepDownProcess"/>
    <dgm:cxn modelId="{138C368C-C38C-460E-975D-06F71D051928}" srcId="{906224EB-1C29-4E15-AFA2-9D2AD529C7EC}" destId="{7A597136-FFB2-423D-A25A-65D7AB22E8F0}" srcOrd="0" destOrd="0" parTransId="{A95B1C8E-ED4F-4A63-A0DF-895F68BC8423}" sibTransId="{E71B9499-7177-40D1-8EA7-57918756F119}"/>
    <dgm:cxn modelId="{D23ED926-3272-4796-9CBD-972C99E8A9E0}" type="presOf" srcId="{D9CCFA0D-0626-4C93-82FA-D9A9495663CA}" destId="{CE48994B-C342-443A-8B1A-8951683C38DE}" srcOrd="0" destOrd="1" presId="urn:microsoft.com/office/officeart/2005/8/layout/StepDownProcess"/>
    <dgm:cxn modelId="{4680EC72-B976-4C7F-8D4F-7E73601C11D2}" type="presOf" srcId="{3F17BE24-A725-4E9D-A781-077FD263C743}" destId="{D05D0E8E-DEB0-4DA2-92B8-60A5ABBC9185}" srcOrd="0" destOrd="3" presId="urn:microsoft.com/office/officeart/2005/8/layout/StepDownProcess"/>
    <dgm:cxn modelId="{6B60A037-517A-4496-BA99-4C99FF0988B0}" srcId="{03BB0585-3AFD-4CA0-A76D-FA6EA2AF14BC}" destId="{EE460E3A-677A-4AC0-9837-1013EF27B0E3}" srcOrd="0" destOrd="0" parTransId="{3E4C1C3C-2AAE-4A2F-98D5-B10579D05483}" sibTransId="{95C25EDC-6261-47E7-ACB1-20CFC33B7F19}"/>
    <dgm:cxn modelId="{346A767D-EA85-43E3-AFFC-783715B569D5}" srcId="{D577AC7A-3CA3-49F2-9DEE-C58D08B827D7}" destId="{3F17BE24-A725-4E9D-A781-077FD263C743}" srcOrd="3" destOrd="0" parTransId="{08ABDFAE-1B70-4F06-A1D8-ADAFC7E63104}" sibTransId="{C2F38D38-3FEC-467E-852D-99A4D26BEDFB}"/>
    <dgm:cxn modelId="{2A0EB341-8622-4EE0-8137-A313FA44B4F0}" type="presOf" srcId="{D5176C8F-ED59-4EFC-A730-9BC0D2D9F8FF}" destId="{1477B331-CAC3-4EA9-917F-7672DDA9A0B5}" srcOrd="0" destOrd="0" presId="urn:microsoft.com/office/officeart/2005/8/layout/StepDownProcess"/>
    <dgm:cxn modelId="{DCC28465-9287-4E9E-985E-5E208B369D73}" type="presOf" srcId="{D577AC7A-3CA3-49F2-9DEE-C58D08B827D7}" destId="{29D35417-8346-40F6-95F5-16D21E8A0758}" srcOrd="0" destOrd="0" presId="urn:microsoft.com/office/officeart/2005/8/layout/StepDownProcess"/>
    <dgm:cxn modelId="{7E94A056-9538-42A2-9127-0DD9E0F100C0}" srcId="{C2484AAC-1399-4DDC-AD00-5B76AD35135D}" destId="{BD08389B-F6AC-4D96-B200-B00CF81CEDDC}" srcOrd="3" destOrd="0" parTransId="{0633E004-7CDC-45DA-8636-7C072268ECEC}" sibTransId="{A46A5988-547B-45E9-8FBD-8967C1AB593D}"/>
    <dgm:cxn modelId="{ABA5F252-C9B3-4A69-9CE2-2CBDEB090BC3}" srcId="{BD08389B-F6AC-4D96-B200-B00CF81CEDDC}" destId="{D5176C8F-ED59-4EFC-A730-9BC0D2D9F8FF}" srcOrd="0" destOrd="0" parTransId="{31680F4F-771F-45A7-8C4E-DAB234F43531}" sibTransId="{FAC88C77-AEF8-4B43-8C15-38764CAF5D21}"/>
    <dgm:cxn modelId="{53B113B8-5EB1-4551-939F-006E40F7A98F}" srcId="{C2484AAC-1399-4DDC-AD00-5B76AD35135D}" destId="{906224EB-1C29-4E15-AFA2-9D2AD529C7EC}" srcOrd="1" destOrd="0" parTransId="{D3838863-CC1B-434C-8E0E-97CA56981447}" sibTransId="{55A46429-3233-47C4-A067-DC3D48332B96}"/>
    <dgm:cxn modelId="{09FD9FDB-D417-42AE-AB24-77FD44791E91}" type="presOf" srcId="{EE460E3A-677A-4AC0-9837-1013EF27B0E3}" destId="{CE48994B-C342-443A-8B1A-8951683C38DE}" srcOrd="0" destOrd="0" presId="urn:microsoft.com/office/officeart/2005/8/layout/StepDownProcess"/>
    <dgm:cxn modelId="{0E30C417-3BE1-4311-87B6-E5AB34749447}" type="presOf" srcId="{BD08389B-F6AC-4D96-B200-B00CF81CEDDC}" destId="{7047620B-3830-4014-87C0-C644D4AD6A40}" srcOrd="0" destOrd="0" presId="urn:microsoft.com/office/officeart/2005/8/layout/StepDownProcess"/>
    <dgm:cxn modelId="{00B88366-ECED-4F20-B352-26627960CC65}" srcId="{BD08389B-F6AC-4D96-B200-B00CF81CEDDC}" destId="{B9E9AF83-26B6-4AED-BF76-81656670E3D6}" srcOrd="1" destOrd="0" parTransId="{8E882CAB-0056-402B-96BD-3745F6FC2642}" sibTransId="{C5C390B6-3DBB-467E-951B-16B8486C82AD}"/>
    <dgm:cxn modelId="{CC95B2C8-1496-4092-87FB-39D44BD9805C}" srcId="{BD08389B-F6AC-4D96-B200-B00CF81CEDDC}" destId="{C0D71726-B1E8-41E2-9D8F-9A2510A330A1}" srcOrd="2" destOrd="0" parTransId="{F806CEE3-AAAB-4E62-963E-F47BC821E25D}" sibTransId="{90A4515E-3FA4-4C1D-BB56-240DB4521DC2}"/>
    <dgm:cxn modelId="{3D4A325E-D8E8-4D83-8E4B-06EBF3B348CE}" srcId="{906224EB-1C29-4E15-AFA2-9D2AD529C7EC}" destId="{9EB58C3F-056F-4FBF-9FB7-FFDCC3CE52B6}" srcOrd="1" destOrd="0" parTransId="{3F122351-151F-417A-B000-CD8523EF7C54}" sibTransId="{48B1DF74-6A19-4FF7-B2CF-5D27FEB11E42}"/>
    <dgm:cxn modelId="{28026AC3-615F-45F2-8272-48553CA4B144}" srcId="{D577AC7A-3CA3-49F2-9DEE-C58D08B827D7}" destId="{77D22629-9DAE-4938-9CE7-2E19825D26A9}" srcOrd="0" destOrd="0" parTransId="{A31C502D-6F1F-42E4-BB03-0E236E5298CE}" sibTransId="{F9766018-36A1-4C1B-B247-66A00D9411AF}"/>
    <dgm:cxn modelId="{40A4EF7D-FCC0-4995-BF6E-368556BA67D3}" type="presOf" srcId="{77D22629-9DAE-4938-9CE7-2E19825D26A9}" destId="{D05D0E8E-DEB0-4DA2-92B8-60A5ABBC9185}" srcOrd="0" destOrd="0" presId="urn:microsoft.com/office/officeart/2005/8/layout/StepDownProcess"/>
    <dgm:cxn modelId="{560EAE25-19E3-4373-95AA-0084185168B0}" type="presOf" srcId="{03BB0585-3AFD-4CA0-A76D-FA6EA2AF14BC}" destId="{DC10E668-71C6-4917-9FD5-84C0D866ED14}" srcOrd="0" destOrd="0" presId="urn:microsoft.com/office/officeart/2005/8/layout/StepDownProcess"/>
    <dgm:cxn modelId="{12D97AD6-53ED-4229-B5E1-3C0485685C22}" type="presOf" srcId="{09A06E36-69B1-4B5E-8C5B-487934494A59}" destId="{D05D0E8E-DEB0-4DA2-92B8-60A5ABBC9185}" srcOrd="0" destOrd="2" presId="urn:microsoft.com/office/officeart/2005/8/layout/StepDownProcess"/>
    <dgm:cxn modelId="{12B0CC95-23F9-466A-AD28-6E8934CF042D}" type="presOf" srcId="{C0D71726-B1E8-41E2-9D8F-9A2510A330A1}" destId="{1477B331-CAC3-4EA9-917F-7672DDA9A0B5}" srcOrd="0" destOrd="2" presId="urn:microsoft.com/office/officeart/2005/8/layout/StepDownProcess"/>
    <dgm:cxn modelId="{1819BDBD-21C3-4C01-804E-C2C798C7E9CC}" type="presOf" srcId="{C2484AAC-1399-4DDC-AD00-5B76AD35135D}" destId="{0F4F12EA-41EE-40E5-9923-B5D7057C567E}" srcOrd="0" destOrd="0" presId="urn:microsoft.com/office/officeart/2005/8/layout/StepDownProcess"/>
    <dgm:cxn modelId="{665F2CC9-9D25-4C07-BDCD-BAD115347E66}" srcId="{C2484AAC-1399-4DDC-AD00-5B76AD35135D}" destId="{03BB0585-3AFD-4CA0-A76D-FA6EA2AF14BC}" srcOrd="2" destOrd="0" parTransId="{A5DD6554-30B0-4AD4-B7C9-342DD49FD3D0}" sibTransId="{8F236CD5-2C3E-4FF3-93CB-A8A35A18ECA4}"/>
    <dgm:cxn modelId="{DBC606D0-B61C-4456-A2E7-C5A9565A2A60}" srcId="{C2484AAC-1399-4DDC-AD00-5B76AD35135D}" destId="{D577AC7A-3CA3-49F2-9DEE-C58D08B827D7}" srcOrd="0" destOrd="0" parTransId="{5E399FB2-8A40-483F-A401-941EB02C7673}" sibTransId="{885D2949-DE7B-45EE-BA24-7EEA010F6B45}"/>
    <dgm:cxn modelId="{4685A977-0564-497F-BC4A-95AC63BD5D60}" type="presOf" srcId="{9EB58C3F-056F-4FBF-9FB7-FFDCC3CE52B6}" destId="{72D0D458-2ACC-42FC-811E-EE8AF5BAA304}" srcOrd="0" destOrd="1" presId="urn:microsoft.com/office/officeart/2005/8/layout/StepDownProcess"/>
    <dgm:cxn modelId="{494F773F-EDE8-4746-B580-CA3682BB4DEA}" type="presOf" srcId="{906224EB-1C29-4E15-AFA2-9D2AD529C7EC}" destId="{654CE97E-DB89-46EB-8D49-3DB89C7317CB}" srcOrd="0" destOrd="0" presId="urn:microsoft.com/office/officeart/2005/8/layout/StepDownProcess"/>
    <dgm:cxn modelId="{EAE7A319-C49B-4583-8221-53157DA816AD}" type="presOf" srcId="{B9E9AF83-26B6-4AED-BF76-81656670E3D6}" destId="{1477B331-CAC3-4EA9-917F-7672DDA9A0B5}" srcOrd="0" destOrd="1" presId="urn:microsoft.com/office/officeart/2005/8/layout/StepDownProcess"/>
    <dgm:cxn modelId="{EB3145AE-41A9-4CB0-BEEE-B66A0898FB63}" type="presParOf" srcId="{0F4F12EA-41EE-40E5-9923-B5D7057C567E}" destId="{B9009BDE-1203-4CD8-A28F-71F124290F58}" srcOrd="0" destOrd="0" presId="urn:microsoft.com/office/officeart/2005/8/layout/StepDownProcess"/>
    <dgm:cxn modelId="{365F93E0-765F-442D-AB49-0B0B02A3DF13}" type="presParOf" srcId="{B9009BDE-1203-4CD8-A28F-71F124290F58}" destId="{B99DDB97-59D1-4FB6-AAD3-306D2DE5E89F}" srcOrd="0" destOrd="0" presId="urn:microsoft.com/office/officeart/2005/8/layout/StepDownProcess"/>
    <dgm:cxn modelId="{5F9D57FF-7508-4925-8E26-D84859C1D2FD}" type="presParOf" srcId="{B9009BDE-1203-4CD8-A28F-71F124290F58}" destId="{29D35417-8346-40F6-95F5-16D21E8A0758}" srcOrd="1" destOrd="0" presId="urn:microsoft.com/office/officeart/2005/8/layout/StepDownProcess"/>
    <dgm:cxn modelId="{29AF1F8C-99D9-48B1-B5C0-94FA73F62771}" type="presParOf" srcId="{B9009BDE-1203-4CD8-A28F-71F124290F58}" destId="{D05D0E8E-DEB0-4DA2-92B8-60A5ABBC9185}" srcOrd="2" destOrd="0" presId="urn:microsoft.com/office/officeart/2005/8/layout/StepDownProcess"/>
    <dgm:cxn modelId="{1A4840BE-21D6-4BF4-86B9-82BA8A02FFBD}" type="presParOf" srcId="{0F4F12EA-41EE-40E5-9923-B5D7057C567E}" destId="{D2C10C3B-2D42-4E43-B1C2-416375EE3104}" srcOrd="1" destOrd="0" presId="urn:microsoft.com/office/officeart/2005/8/layout/StepDownProcess"/>
    <dgm:cxn modelId="{F92B7722-1559-418D-A0BD-6E58F12F5E1A}" type="presParOf" srcId="{0F4F12EA-41EE-40E5-9923-B5D7057C567E}" destId="{CC71492D-AC54-46E8-9EAD-5DAA94EE6CF9}" srcOrd="2" destOrd="0" presId="urn:microsoft.com/office/officeart/2005/8/layout/StepDownProcess"/>
    <dgm:cxn modelId="{567393B4-3988-4488-8142-91C21085E41E}" type="presParOf" srcId="{CC71492D-AC54-46E8-9EAD-5DAA94EE6CF9}" destId="{BE7769DA-CA5F-4D06-BDD4-23941B9380A5}" srcOrd="0" destOrd="0" presId="urn:microsoft.com/office/officeart/2005/8/layout/StepDownProcess"/>
    <dgm:cxn modelId="{D6715E79-D2F2-4083-9FA7-85333CC3E1A8}" type="presParOf" srcId="{CC71492D-AC54-46E8-9EAD-5DAA94EE6CF9}" destId="{654CE97E-DB89-46EB-8D49-3DB89C7317CB}" srcOrd="1" destOrd="0" presId="urn:microsoft.com/office/officeart/2005/8/layout/StepDownProcess"/>
    <dgm:cxn modelId="{03BDE1C6-ED1B-4877-A2B9-8970F8E93319}" type="presParOf" srcId="{CC71492D-AC54-46E8-9EAD-5DAA94EE6CF9}" destId="{72D0D458-2ACC-42FC-811E-EE8AF5BAA304}" srcOrd="2" destOrd="0" presId="urn:microsoft.com/office/officeart/2005/8/layout/StepDownProcess"/>
    <dgm:cxn modelId="{4332794B-FAE2-40FA-8F26-7414E507CC3C}" type="presParOf" srcId="{0F4F12EA-41EE-40E5-9923-B5D7057C567E}" destId="{F3B481E6-2636-42CB-9514-26400D183F98}" srcOrd="3" destOrd="0" presId="urn:microsoft.com/office/officeart/2005/8/layout/StepDownProcess"/>
    <dgm:cxn modelId="{7898E27B-DC22-4012-B801-0019DFADF303}" type="presParOf" srcId="{0F4F12EA-41EE-40E5-9923-B5D7057C567E}" destId="{13C7E41C-4AB9-4F35-B128-0D3DC46E1018}" srcOrd="4" destOrd="0" presId="urn:microsoft.com/office/officeart/2005/8/layout/StepDownProcess"/>
    <dgm:cxn modelId="{2C1D87E6-17ED-4783-9223-0ADBCB67A4F5}" type="presParOf" srcId="{13C7E41C-4AB9-4F35-B128-0D3DC46E1018}" destId="{AE9D41E0-9856-4FB3-B384-868910154110}" srcOrd="0" destOrd="0" presId="urn:microsoft.com/office/officeart/2005/8/layout/StepDownProcess"/>
    <dgm:cxn modelId="{9679EF39-83EF-4FE1-986F-1BE89FCCF6BD}" type="presParOf" srcId="{13C7E41C-4AB9-4F35-B128-0D3DC46E1018}" destId="{DC10E668-71C6-4917-9FD5-84C0D866ED14}" srcOrd="1" destOrd="0" presId="urn:microsoft.com/office/officeart/2005/8/layout/StepDownProcess"/>
    <dgm:cxn modelId="{AE27F3C6-4131-4667-8CF3-12A86A55BBBB}" type="presParOf" srcId="{13C7E41C-4AB9-4F35-B128-0D3DC46E1018}" destId="{CE48994B-C342-443A-8B1A-8951683C38DE}" srcOrd="2" destOrd="0" presId="urn:microsoft.com/office/officeart/2005/8/layout/StepDownProcess"/>
    <dgm:cxn modelId="{BF699011-6188-4DDE-87F2-9E1DE22E9B25}" type="presParOf" srcId="{0F4F12EA-41EE-40E5-9923-B5D7057C567E}" destId="{85CC9A0D-DB33-434E-B057-6E778151AE8E}" srcOrd="5" destOrd="0" presId="urn:microsoft.com/office/officeart/2005/8/layout/StepDownProcess"/>
    <dgm:cxn modelId="{C42B304B-485C-4C19-9ACD-6B13BBADD598}" type="presParOf" srcId="{0F4F12EA-41EE-40E5-9923-B5D7057C567E}" destId="{84860DA7-FAAE-4D23-90B4-E108F814719C}" srcOrd="6" destOrd="0" presId="urn:microsoft.com/office/officeart/2005/8/layout/StepDownProcess"/>
    <dgm:cxn modelId="{1A1F3A85-406B-41CD-BB78-E5AB3370ED75}" type="presParOf" srcId="{84860DA7-FAAE-4D23-90B4-E108F814719C}" destId="{7047620B-3830-4014-87C0-C644D4AD6A40}" srcOrd="0" destOrd="0" presId="urn:microsoft.com/office/officeart/2005/8/layout/StepDownProcess"/>
    <dgm:cxn modelId="{53BC1D42-9F56-4F8F-AABE-7452A6416FBA}" type="presParOf" srcId="{84860DA7-FAAE-4D23-90B4-E108F814719C}" destId="{1477B331-CAC3-4EA9-917F-7672DDA9A0B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16E758-FC5C-49C8-B3E9-AF6DB17B52A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</dgm:pt>
    <dgm:pt modelId="{96DECAEE-FA56-4188-8507-38826CB165F0}">
      <dgm:prSet phldrT="[Text]"/>
      <dgm:spPr>
        <a:solidFill>
          <a:srgbClr val="111166"/>
        </a:solidFill>
      </dgm:spPr>
      <dgm:t>
        <a:bodyPr/>
        <a:lstStyle/>
        <a:p>
          <a:r>
            <a:rPr lang="en-US" b="1" dirty="0"/>
            <a:t>VOORJAAR 2017</a:t>
          </a:r>
        </a:p>
        <a:p>
          <a:r>
            <a:rPr lang="nl-NL" u="none" noProof="0" dirty="0"/>
            <a:t>Bouw</a:t>
          </a:r>
          <a:r>
            <a:rPr lang="en-US" u="none" dirty="0"/>
            <a:t> </a:t>
          </a:r>
          <a:r>
            <a:rPr lang="en-US" dirty="0"/>
            <a:t>register </a:t>
          </a:r>
          <a:r>
            <a:rPr lang="en-US" dirty="0" err="1"/>
            <a:t>afgerond</a:t>
          </a:r>
          <a:r>
            <a:rPr lang="en-US" dirty="0"/>
            <a:t>!</a:t>
          </a:r>
          <a:endParaRPr lang="en-GB" dirty="0"/>
        </a:p>
      </dgm:t>
    </dgm:pt>
    <dgm:pt modelId="{9F9D1D02-B7AA-422A-A92F-CD185620A252}" type="parTrans" cxnId="{26723417-3101-47D2-9043-2CCB9E6DE2D2}">
      <dgm:prSet/>
      <dgm:spPr/>
      <dgm:t>
        <a:bodyPr/>
        <a:lstStyle/>
        <a:p>
          <a:endParaRPr lang="en-GB"/>
        </a:p>
      </dgm:t>
    </dgm:pt>
    <dgm:pt modelId="{1B23AD60-E967-42B5-A799-6A2CDEC3F575}" type="sibTrans" cxnId="{26723417-3101-47D2-9043-2CCB9E6DE2D2}">
      <dgm:prSet/>
      <dgm:spPr/>
      <dgm:t>
        <a:bodyPr/>
        <a:lstStyle/>
        <a:p>
          <a:endParaRPr lang="en-GB"/>
        </a:p>
      </dgm:t>
    </dgm:pt>
    <dgm:pt modelId="{E0F2FBD8-B281-486F-90E3-E24203A49312}">
      <dgm:prSet phldrT="[Text]"/>
      <dgm:spPr>
        <a:solidFill>
          <a:srgbClr val="111166"/>
        </a:solidFill>
      </dgm:spPr>
      <dgm:t>
        <a:bodyPr/>
        <a:lstStyle/>
        <a:p>
          <a:r>
            <a:rPr lang="en-US" b="1" dirty="0"/>
            <a:t>NAJAAR 2017</a:t>
          </a:r>
        </a:p>
        <a:p>
          <a:r>
            <a:rPr lang="nl-NL" u="none" noProof="0" dirty="0"/>
            <a:t>Start inclusie patiënten in </a:t>
          </a:r>
          <a:r>
            <a:rPr lang="en-US" dirty="0"/>
            <a:t>register</a:t>
          </a:r>
          <a:endParaRPr lang="en-GB" dirty="0"/>
        </a:p>
      </dgm:t>
    </dgm:pt>
    <dgm:pt modelId="{24EBEBFA-05AD-40DC-8181-509431097402}" type="parTrans" cxnId="{9D7D0821-AA00-48BD-8FBE-1678D54BA6E8}">
      <dgm:prSet/>
      <dgm:spPr/>
      <dgm:t>
        <a:bodyPr/>
        <a:lstStyle/>
        <a:p>
          <a:endParaRPr lang="en-GB"/>
        </a:p>
      </dgm:t>
    </dgm:pt>
    <dgm:pt modelId="{C6813083-EE74-44D7-9FB1-7D089058F759}" type="sibTrans" cxnId="{9D7D0821-AA00-48BD-8FBE-1678D54BA6E8}">
      <dgm:prSet/>
      <dgm:spPr/>
      <dgm:t>
        <a:bodyPr/>
        <a:lstStyle/>
        <a:p>
          <a:endParaRPr lang="en-GB"/>
        </a:p>
      </dgm:t>
    </dgm:pt>
    <dgm:pt modelId="{1489E1F5-7D37-4261-8DED-229821955452}">
      <dgm:prSet phldrT="[Text]"/>
      <dgm:spPr>
        <a:solidFill>
          <a:srgbClr val="111166"/>
        </a:solidFill>
      </dgm:spPr>
      <dgm:t>
        <a:bodyPr/>
        <a:lstStyle/>
        <a:p>
          <a:r>
            <a:rPr lang="en-US" b="1" dirty="0"/>
            <a:t>ZOMER 2018 (?)</a:t>
          </a:r>
        </a:p>
        <a:p>
          <a:r>
            <a:rPr lang="nl-NL" dirty="0"/>
            <a:t>A</a:t>
          </a:r>
          <a:r>
            <a:rPr lang="en-US" dirty="0"/>
            <a:t>pp </a:t>
          </a:r>
          <a:r>
            <a:rPr lang="en-US" dirty="0" err="1"/>
            <a:t>klaar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gebruik</a:t>
          </a:r>
          <a:r>
            <a:rPr lang="en-US" dirty="0"/>
            <a:t>!</a:t>
          </a:r>
          <a:endParaRPr lang="en-GB" dirty="0"/>
        </a:p>
      </dgm:t>
    </dgm:pt>
    <dgm:pt modelId="{6AEC371D-3E27-4900-8A9D-C1E629C296FA}" type="parTrans" cxnId="{8D505E49-708D-41D7-B759-7BDE36F26712}">
      <dgm:prSet/>
      <dgm:spPr/>
      <dgm:t>
        <a:bodyPr/>
        <a:lstStyle/>
        <a:p>
          <a:endParaRPr lang="en-GB"/>
        </a:p>
      </dgm:t>
    </dgm:pt>
    <dgm:pt modelId="{2D24E36B-6088-4211-BF95-66FF53F5A7A2}" type="sibTrans" cxnId="{8D505E49-708D-41D7-B759-7BDE36F26712}">
      <dgm:prSet/>
      <dgm:spPr/>
      <dgm:t>
        <a:bodyPr/>
        <a:lstStyle/>
        <a:p>
          <a:endParaRPr lang="en-GB"/>
        </a:p>
      </dgm:t>
    </dgm:pt>
    <dgm:pt modelId="{02D3038D-6A1F-4214-ABBD-7A66FFB5132A}" type="pres">
      <dgm:prSet presAssocID="{2D16E758-FC5C-49C8-B3E9-AF6DB17B52A2}" presName="Name0" presStyleCnt="0">
        <dgm:presLayoutVars>
          <dgm:dir/>
          <dgm:animLvl val="lvl"/>
          <dgm:resizeHandles val="exact"/>
        </dgm:presLayoutVars>
      </dgm:prSet>
      <dgm:spPr/>
    </dgm:pt>
    <dgm:pt modelId="{5485F63A-2939-42A1-88B7-3A5516E5970A}" type="pres">
      <dgm:prSet presAssocID="{1489E1F5-7D37-4261-8DED-229821955452}" presName="boxAndChildren" presStyleCnt="0"/>
      <dgm:spPr/>
    </dgm:pt>
    <dgm:pt modelId="{3A13A71B-BBA8-4718-A0A9-A9FE17661019}" type="pres">
      <dgm:prSet presAssocID="{1489E1F5-7D37-4261-8DED-229821955452}" presName="parentTextBox" presStyleLbl="node1" presStyleIdx="0" presStyleCnt="3"/>
      <dgm:spPr/>
      <dgm:t>
        <a:bodyPr/>
        <a:lstStyle/>
        <a:p>
          <a:endParaRPr lang="nl-NL"/>
        </a:p>
      </dgm:t>
    </dgm:pt>
    <dgm:pt modelId="{C8E9376E-2D51-498E-92E2-EBC2FE6A7738}" type="pres">
      <dgm:prSet presAssocID="{C6813083-EE74-44D7-9FB1-7D089058F759}" presName="sp" presStyleCnt="0"/>
      <dgm:spPr/>
    </dgm:pt>
    <dgm:pt modelId="{5DB8E89B-A65E-4412-970F-E644F5E46C78}" type="pres">
      <dgm:prSet presAssocID="{E0F2FBD8-B281-486F-90E3-E24203A49312}" presName="arrowAndChildren" presStyleCnt="0"/>
      <dgm:spPr/>
    </dgm:pt>
    <dgm:pt modelId="{3E9A92EE-0EF1-430C-813C-F2DE14582BDA}" type="pres">
      <dgm:prSet presAssocID="{E0F2FBD8-B281-486F-90E3-E24203A49312}" presName="parentTextArrow" presStyleLbl="node1" presStyleIdx="1" presStyleCnt="3"/>
      <dgm:spPr/>
      <dgm:t>
        <a:bodyPr/>
        <a:lstStyle/>
        <a:p>
          <a:endParaRPr lang="nl-NL"/>
        </a:p>
      </dgm:t>
    </dgm:pt>
    <dgm:pt modelId="{EBBFE3D4-9EF8-4EF9-9C88-7F37BAF6F34A}" type="pres">
      <dgm:prSet presAssocID="{1B23AD60-E967-42B5-A799-6A2CDEC3F575}" presName="sp" presStyleCnt="0"/>
      <dgm:spPr/>
    </dgm:pt>
    <dgm:pt modelId="{011B1EB5-D3F2-4122-BF9D-FE41B8A74D95}" type="pres">
      <dgm:prSet presAssocID="{96DECAEE-FA56-4188-8507-38826CB165F0}" presName="arrowAndChildren" presStyleCnt="0"/>
      <dgm:spPr/>
    </dgm:pt>
    <dgm:pt modelId="{0F6D1596-DEEC-4917-B96E-0080B719AA43}" type="pres">
      <dgm:prSet presAssocID="{96DECAEE-FA56-4188-8507-38826CB165F0}" presName="parentTextArrow" presStyleLbl="node1" presStyleIdx="2" presStyleCnt="3"/>
      <dgm:spPr/>
      <dgm:t>
        <a:bodyPr/>
        <a:lstStyle/>
        <a:p>
          <a:endParaRPr lang="nl-NL"/>
        </a:p>
      </dgm:t>
    </dgm:pt>
  </dgm:ptLst>
  <dgm:cxnLst>
    <dgm:cxn modelId="{7C556400-1935-4EAF-AC40-8ED91CEAD6C2}" type="presOf" srcId="{1489E1F5-7D37-4261-8DED-229821955452}" destId="{3A13A71B-BBA8-4718-A0A9-A9FE17661019}" srcOrd="0" destOrd="0" presId="urn:microsoft.com/office/officeart/2005/8/layout/process4"/>
    <dgm:cxn modelId="{854CC459-D588-4D2A-B334-B9072BA0B799}" type="presOf" srcId="{96DECAEE-FA56-4188-8507-38826CB165F0}" destId="{0F6D1596-DEEC-4917-B96E-0080B719AA43}" srcOrd="0" destOrd="0" presId="urn:microsoft.com/office/officeart/2005/8/layout/process4"/>
    <dgm:cxn modelId="{8D505E49-708D-41D7-B759-7BDE36F26712}" srcId="{2D16E758-FC5C-49C8-B3E9-AF6DB17B52A2}" destId="{1489E1F5-7D37-4261-8DED-229821955452}" srcOrd="2" destOrd="0" parTransId="{6AEC371D-3E27-4900-8A9D-C1E629C296FA}" sibTransId="{2D24E36B-6088-4211-BF95-66FF53F5A7A2}"/>
    <dgm:cxn modelId="{26723417-3101-47D2-9043-2CCB9E6DE2D2}" srcId="{2D16E758-FC5C-49C8-B3E9-AF6DB17B52A2}" destId="{96DECAEE-FA56-4188-8507-38826CB165F0}" srcOrd="0" destOrd="0" parTransId="{9F9D1D02-B7AA-422A-A92F-CD185620A252}" sibTransId="{1B23AD60-E967-42B5-A799-6A2CDEC3F575}"/>
    <dgm:cxn modelId="{20EACBE5-FE08-4660-A1C0-1F8B12AEA0A6}" type="presOf" srcId="{E0F2FBD8-B281-486F-90E3-E24203A49312}" destId="{3E9A92EE-0EF1-430C-813C-F2DE14582BDA}" srcOrd="0" destOrd="0" presId="urn:microsoft.com/office/officeart/2005/8/layout/process4"/>
    <dgm:cxn modelId="{51DE5708-4C0B-4406-A191-F2BB5B9740FE}" type="presOf" srcId="{2D16E758-FC5C-49C8-B3E9-AF6DB17B52A2}" destId="{02D3038D-6A1F-4214-ABBD-7A66FFB5132A}" srcOrd="0" destOrd="0" presId="urn:microsoft.com/office/officeart/2005/8/layout/process4"/>
    <dgm:cxn modelId="{9D7D0821-AA00-48BD-8FBE-1678D54BA6E8}" srcId="{2D16E758-FC5C-49C8-B3E9-AF6DB17B52A2}" destId="{E0F2FBD8-B281-486F-90E3-E24203A49312}" srcOrd="1" destOrd="0" parTransId="{24EBEBFA-05AD-40DC-8181-509431097402}" sibTransId="{C6813083-EE74-44D7-9FB1-7D089058F759}"/>
    <dgm:cxn modelId="{3168C4A6-0DDB-4AE1-A263-8297EBDC57A2}" type="presParOf" srcId="{02D3038D-6A1F-4214-ABBD-7A66FFB5132A}" destId="{5485F63A-2939-42A1-88B7-3A5516E5970A}" srcOrd="0" destOrd="0" presId="urn:microsoft.com/office/officeart/2005/8/layout/process4"/>
    <dgm:cxn modelId="{549A13C1-7906-4DE9-97A6-65E221E002D7}" type="presParOf" srcId="{5485F63A-2939-42A1-88B7-3A5516E5970A}" destId="{3A13A71B-BBA8-4718-A0A9-A9FE17661019}" srcOrd="0" destOrd="0" presId="urn:microsoft.com/office/officeart/2005/8/layout/process4"/>
    <dgm:cxn modelId="{4904025E-D5EC-4E4E-AAB7-D27CFCDCF051}" type="presParOf" srcId="{02D3038D-6A1F-4214-ABBD-7A66FFB5132A}" destId="{C8E9376E-2D51-498E-92E2-EBC2FE6A7738}" srcOrd="1" destOrd="0" presId="urn:microsoft.com/office/officeart/2005/8/layout/process4"/>
    <dgm:cxn modelId="{CDE0E258-EB98-4984-9ED6-DCBE7D9A8A72}" type="presParOf" srcId="{02D3038D-6A1F-4214-ABBD-7A66FFB5132A}" destId="{5DB8E89B-A65E-4412-970F-E644F5E46C78}" srcOrd="2" destOrd="0" presId="urn:microsoft.com/office/officeart/2005/8/layout/process4"/>
    <dgm:cxn modelId="{0F34844A-33AF-496C-839B-8F446DEF299C}" type="presParOf" srcId="{5DB8E89B-A65E-4412-970F-E644F5E46C78}" destId="{3E9A92EE-0EF1-430C-813C-F2DE14582BDA}" srcOrd="0" destOrd="0" presId="urn:microsoft.com/office/officeart/2005/8/layout/process4"/>
    <dgm:cxn modelId="{E42406F5-12A0-4A10-9035-32DF112D5D6E}" type="presParOf" srcId="{02D3038D-6A1F-4214-ABBD-7A66FFB5132A}" destId="{EBBFE3D4-9EF8-4EF9-9C88-7F37BAF6F34A}" srcOrd="3" destOrd="0" presId="urn:microsoft.com/office/officeart/2005/8/layout/process4"/>
    <dgm:cxn modelId="{CBB1C948-38D3-476A-86FE-1A2A41D35620}" type="presParOf" srcId="{02D3038D-6A1F-4214-ABBD-7A66FFB5132A}" destId="{011B1EB5-D3F2-4122-BF9D-FE41B8A74D95}" srcOrd="4" destOrd="0" presId="urn:microsoft.com/office/officeart/2005/8/layout/process4"/>
    <dgm:cxn modelId="{A9F934C7-4897-4791-9CEB-9E6D92080021}" type="presParOf" srcId="{011B1EB5-D3F2-4122-BF9D-FE41B8A74D95}" destId="{0F6D1596-DEEC-4917-B96E-0080B719AA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988" y="167168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060" y="167168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3988" y="909941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060" y="909941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3988" y="0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060" y="0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3988" y="925796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060" y="9257969"/>
            <a:ext cx="2492481" cy="66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452F8-18C9-4A4F-8E7B-9F71233703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92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12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505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6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20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3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21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452F8-18C9-4A4F-8E7B-9F712337033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92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4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0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5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6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7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8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9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E362E-78BA-324A-8038-5482DADFDF7D}" type="slidenum">
              <a:rPr lang="en-GB" smtClean="0"/>
              <a:pPr/>
              <a:t>10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E16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374"/>
            <a:ext cx="2057400" cy="4950626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374"/>
            <a:ext cx="6019800" cy="495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/>
              <a:t>HOOFDSTUK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8002588" y="6553200"/>
            <a:ext cx="855662" cy="304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Familiedag Van Creveldkliniek UMCU 2 september 2017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02588" y="6553200"/>
            <a:ext cx="855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002588" y="6553200"/>
            <a:ext cx="855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002588" y="6553200"/>
            <a:ext cx="85566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101"/>
            <a:ext cx="7848600" cy="1181100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68501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E16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861821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E2440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104" y="1143000"/>
            <a:ext cx="3952096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46" y="11557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46" y="1808162"/>
            <a:ext cx="3931920" cy="4338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8026" y="11557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026" y="1808162"/>
            <a:ext cx="3931920" cy="4338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15146" y="1143000"/>
            <a:ext cx="0" cy="5003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6"/>
          <p:cNvSpPr>
            <a:spLocks noGrp="1"/>
          </p:cNvSpPr>
          <p:nvPr>
            <p:ph type="ftr" sz="quarter" idx="1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6501"/>
            <a:ext cx="2139696" cy="1257299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206501"/>
            <a:ext cx="5715000" cy="5163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565401"/>
            <a:ext cx="2139696" cy="3804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75010" y="1206501"/>
            <a:ext cx="1" cy="51634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87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251404"/>
            <a:ext cx="5904390" cy="469338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02807"/>
            <a:ext cx="2139696" cy="34419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1E16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374"/>
            <a:ext cx="2057400" cy="4950626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374"/>
            <a:ext cx="6019800" cy="495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604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E16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1E164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104" y="2514600"/>
            <a:ext cx="3952096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4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46" y="3276600"/>
            <a:ext cx="393192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802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026" y="3276600"/>
            <a:ext cx="393192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15146" y="251460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6"/>
          <p:cNvSpPr>
            <a:spLocks noGrp="1"/>
          </p:cNvSpPr>
          <p:nvPr>
            <p:ph type="ftr" sz="quarter" idx="1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3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16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49161"/>
            <a:ext cx="5715000" cy="48207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87633"/>
            <a:ext cx="2139696" cy="3482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1549161"/>
            <a:ext cx="1589" cy="48207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104" y="2514600"/>
            <a:ext cx="3952096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983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619704"/>
            <a:ext cx="5904390" cy="469338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5103"/>
            <a:ext cx="2139696" cy="3397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374"/>
            <a:ext cx="2057400" cy="4950626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374"/>
            <a:ext cx="6019800" cy="495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sp>
        <p:nvSpPr>
          <p:cNvPr id="5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/>
              <a:t>Subtitel</a:t>
            </a:r>
            <a:endParaRPr lang="en-GB" noProof="0" dirty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E16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E2440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104" y="2514600"/>
            <a:ext cx="3952096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4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46" y="32766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802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026" y="32766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15146" y="251460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4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46" y="3276600"/>
            <a:ext cx="393192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802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026" y="3276600"/>
            <a:ext cx="3931920" cy="3124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47059-C838-D544-AA3A-A342CC408355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15146" y="251460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6"/>
          <p:cNvSpPr>
            <a:spLocks noGrp="1"/>
          </p:cNvSpPr>
          <p:nvPr>
            <p:ph type="ftr" sz="quarter" idx="1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16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49161"/>
            <a:ext cx="5715000" cy="48207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87633"/>
            <a:ext cx="2139696" cy="3482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1549161"/>
            <a:ext cx="1589" cy="48207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983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619704"/>
            <a:ext cx="5904390" cy="469338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5103"/>
            <a:ext cx="2139696" cy="3397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374"/>
            <a:ext cx="2057400" cy="4950626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374"/>
            <a:ext cx="6019800" cy="495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1E16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E2440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104" y="2514600"/>
            <a:ext cx="3952096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877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43D-7D33-2F43-82C4-C7C0902068A2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34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346" y="32766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8026" y="25146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98026" y="32766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815146" y="2514600"/>
            <a:ext cx="0" cy="3886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16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49161"/>
            <a:ext cx="5715000" cy="48207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87633"/>
            <a:ext cx="2139696" cy="3482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1549161"/>
            <a:ext cx="1589" cy="48207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983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619704"/>
            <a:ext cx="5904390" cy="469338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5103"/>
            <a:ext cx="2139696" cy="3397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6374"/>
            <a:ext cx="2057400" cy="4950626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6374"/>
            <a:ext cx="6019800" cy="4950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1B39C-8919-CF47-A161-B6BA50FD6A18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9161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49161"/>
            <a:ext cx="5715000" cy="48207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87633"/>
            <a:ext cx="2139696" cy="34822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AB8F7-6B6F-2642-9729-040657DB08FE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775010" y="1549161"/>
            <a:ext cx="1589" cy="48207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3983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1619704"/>
            <a:ext cx="5904390" cy="4693380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15103"/>
            <a:ext cx="2139696" cy="3397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F4D9-DA5F-9846-8B97-D321E78C63B0}" type="slidenum">
              <a:rPr lang="en-GB" smtClean="0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moNED-PowerpointslideNL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104" y="1524000"/>
            <a:ext cx="79662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04" y="2527676"/>
            <a:ext cx="7966272" cy="394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6776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1E1648"/>
                </a:solidFill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0" r:id="rId14"/>
    <p:sldLayoutId id="2147483662" r:id="rId15"/>
    <p:sldLayoutId id="2147483661" r:id="rId16"/>
    <p:sldLayoutId id="2147483652" r:id="rId17"/>
    <p:sldLayoutId id="2147483655" r:id="rId18"/>
    <p:sldLayoutId id="2147483656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AE011A"/>
          </a:solidFill>
          <a:latin typeface="Roboto Slab Regular"/>
          <a:ea typeface="+mj-ea"/>
          <a:cs typeface="Roboto Slab Regular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1E1648"/>
          </a:solidFill>
          <a:latin typeface="Roboto Regular"/>
          <a:ea typeface="+mn-ea"/>
          <a:cs typeface="Roboto 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1E1648"/>
          </a:solidFill>
          <a:latin typeface="Roboto Regular"/>
          <a:ea typeface="+mn-ea"/>
          <a:cs typeface="Roboto 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1E1648"/>
          </a:solidFill>
          <a:latin typeface="Roboto Regular"/>
          <a:ea typeface="+mn-ea"/>
          <a:cs typeface="Roboto 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1E1648"/>
          </a:solidFill>
          <a:latin typeface="Roboto Regular"/>
          <a:ea typeface="+mn-ea"/>
          <a:cs typeface="Roboto 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1E1648"/>
          </a:solidFill>
          <a:latin typeface="Roboto Regular"/>
          <a:ea typeface="+mn-ea"/>
          <a:cs typeface="Roboto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moNED-Powerpointslide_leeg[HR]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" y="0"/>
            <a:ext cx="911968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104" y="152400"/>
            <a:ext cx="79662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04" y="1143000"/>
            <a:ext cx="7966272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6776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1E1648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AE011A"/>
          </a:solidFill>
          <a:latin typeface="Roboto Slab Regular"/>
          <a:ea typeface="+mj-ea"/>
          <a:cs typeface="Roboto Slab Regular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1E1648"/>
          </a:solidFill>
          <a:latin typeface="Roboto Regular"/>
          <a:ea typeface="+mn-ea"/>
          <a:cs typeface="Roboto 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1E1648"/>
          </a:solidFill>
          <a:latin typeface="Roboto Regular"/>
          <a:ea typeface="+mn-ea"/>
          <a:cs typeface="Roboto 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1E1648"/>
          </a:solidFill>
          <a:latin typeface="Roboto Regular"/>
          <a:ea typeface="+mn-ea"/>
          <a:cs typeface="Roboto 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1E1648"/>
          </a:solidFill>
          <a:latin typeface="Roboto Regular"/>
          <a:ea typeface="+mn-ea"/>
          <a:cs typeface="Roboto 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1E1648"/>
          </a:solidFill>
          <a:latin typeface="Roboto Regular"/>
          <a:ea typeface="+mn-ea"/>
          <a:cs typeface="Roboto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HemoNED-PowerpointslideNL[HR]-v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" y="0"/>
            <a:ext cx="911968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104" y="1524000"/>
            <a:ext cx="79662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04" y="2527676"/>
            <a:ext cx="7966272" cy="394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6776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1E1648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>
          <a:xfrm>
            <a:off x="696104" y="6467761"/>
            <a:ext cx="6496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200" baseline="0">
                <a:solidFill>
                  <a:srgbClr val="AE011A"/>
                </a:solidFill>
                <a:latin typeface="Roboto"/>
              </a:defRPr>
            </a:lvl1pPr>
          </a:lstStyle>
          <a:p>
            <a:r>
              <a:rPr lang="nl-NL"/>
              <a:t>Familiedag Van Creveldkliniek UMCU 2 september 2017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26" r:id="rId12"/>
    <p:sldLayoutId id="2147483727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AE011A"/>
          </a:solidFill>
          <a:latin typeface="Roboto Slab Regular"/>
          <a:ea typeface="+mj-ea"/>
          <a:cs typeface="Roboto Slab Regular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1E1648"/>
          </a:solidFill>
          <a:latin typeface="Roboto Regular"/>
          <a:ea typeface="+mn-ea"/>
          <a:cs typeface="Roboto 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1E1648"/>
          </a:solidFill>
          <a:latin typeface="Roboto Regular"/>
          <a:ea typeface="+mn-ea"/>
          <a:cs typeface="Roboto 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1E1648"/>
          </a:solidFill>
          <a:latin typeface="Roboto Regular"/>
          <a:ea typeface="+mn-ea"/>
          <a:cs typeface="Roboto 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1E1648"/>
          </a:solidFill>
          <a:latin typeface="Roboto Regular"/>
          <a:ea typeface="+mn-ea"/>
          <a:cs typeface="Roboto 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1E1648"/>
          </a:solidFill>
          <a:latin typeface="Roboto Regular"/>
          <a:ea typeface="+mn-ea"/>
          <a:cs typeface="Roboto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moNED-PowerpointslideEN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104" y="1524000"/>
            <a:ext cx="79662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04" y="2527676"/>
            <a:ext cx="7966272" cy="394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6776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1E1648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AE011A"/>
          </a:solidFill>
          <a:latin typeface="Roboto Slab Regular"/>
          <a:ea typeface="+mj-ea"/>
          <a:cs typeface="Roboto Slab Regular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1E1648"/>
          </a:solidFill>
          <a:latin typeface="Roboto Regular"/>
          <a:ea typeface="+mn-ea"/>
          <a:cs typeface="Roboto 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1E1648"/>
          </a:solidFill>
          <a:latin typeface="Roboto Regular"/>
          <a:ea typeface="+mn-ea"/>
          <a:cs typeface="Roboto 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1E1648"/>
          </a:solidFill>
          <a:latin typeface="Roboto Regular"/>
          <a:ea typeface="+mn-ea"/>
          <a:cs typeface="Roboto 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1E1648"/>
          </a:solidFill>
          <a:latin typeface="Roboto Regular"/>
          <a:ea typeface="+mn-ea"/>
          <a:cs typeface="Roboto 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1E1648"/>
          </a:solidFill>
          <a:latin typeface="Roboto Regular"/>
          <a:ea typeface="+mn-ea"/>
          <a:cs typeface="Roboto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HemoNED-PowerpointslideEN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" y="0"/>
            <a:ext cx="912709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6104" y="1524000"/>
            <a:ext cx="7966271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104" y="2527676"/>
            <a:ext cx="7966272" cy="394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6776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1E1648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AE011A"/>
          </a:solidFill>
          <a:latin typeface="Roboto Slab Regular"/>
          <a:ea typeface="+mj-ea"/>
          <a:cs typeface="Roboto Slab Regular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1E1648"/>
          </a:solidFill>
          <a:latin typeface="Roboto Regular"/>
          <a:ea typeface="+mn-ea"/>
          <a:cs typeface="Roboto Regular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rgbClr val="1E1648"/>
          </a:solidFill>
          <a:latin typeface="Roboto Regular"/>
          <a:ea typeface="+mn-ea"/>
          <a:cs typeface="Roboto Regular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rgbClr val="1E1648"/>
          </a:solidFill>
          <a:latin typeface="Roboto Regular"/>
          <a:ea typeface="+mn-ea"/>
          <a:cs typeface="Roboto Regular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1E1648"/>
          </a:solidFill>
          <a:latin typeface="Roboto Regular"/>
          <a:ea typeface="+mn-ea"/>
          <a:cs typeface="Roboto Regular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rgbClr val="1E1648"/>
          </a:solidFill>
          <a:latin typeface="Roboto Regular"/>
          <a:ea typeface="+mn-ea"/>
          <a:cs typeface="Roboto Regular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emoned.n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hemoned.nl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HemoNED register &amp; app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438400"/>
          </a:xfrm>
        </p:spPr>
        <p:txBody>
          <a:bodyPr>
            <a:normAutofit/>
          </a:bodyPr>
          <a:lstStyle/>
          <a:p>
            <a:r>
              <a:rPr lang="nl-NL" sz="3200" dirty="0"/>
              <a:t>Nederlands Hemofilie Register</a:t>
            </a:r>
          </a:p>
          <a:p>
            <a:endParaRPr lang="nl-NL" sz="2000" dirty="0"/>
          </a:p>
          <a:p>
            <a:endParaRPr lang="nl-NL" sz="1600" i="1" dirty="0"/>
          </a:p>
          <a:p>
            <a:r>
              <a:rPr lang="nl-NL" sz="1600" i="1" dirty="0" err="1" smtClean="0"/>
              <a:t>Dias</a:t>
            </a:r>
            <a:r>
              <a:rPr lang="nl-NL" sz="1600" i="1" dirty="0" smtClean="0"/>
              <a:t> gekregen van Geertje Goedhart (</a:t>
            </a:r>
            <a:r>
              <a:rPr lang="nl-NL" sz="1600" i="1" dirty="0" err="1" smtClean="0"/>
              <a:t>projetcoordinator</a:t>
            </a:r>
            <a:r>
              <a:rPr lang="nl-NL" sz="1600" i="1" dirty="0" smtClean="0"/>
              <a:t>)</a:t>
            </a:r>
            <a:endParaRPr lang="nl-NL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8" r="18968"/>
          <a:stretch/>
        </p:blipFill>
        <p:spPr>
          <a:xfrm>
            <a:off x="5276852" y="323850"/>
            <a:ext cx="2714624" cy="18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3075" name="Picture 3" descr="C:\Users\ggoedhart\AppData\Local\Microsoft\Windows\Temporary Internet Files\Content.IE5\KVDYYO2B\tablet-2-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0" y="115522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goedhart\AppData\Local\Microsoft\Windows\Temporary Internet Files\Content.IE5\74HSKCMJ\smartphone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6" y="95535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538370" y="3917101"/>
            <a:ext cx="44673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u="sng" dirty="0">
                <a:latin typeface="Roboto Regular"/>
              </a:rPr>
              <a:t>Patiënt:</a:t>
            </a:r>
            <a:r>
              <a:rPr lang="nl-NL" dirty="0">
                <a:solidFill>
                  <a:schemeClr val="accent1"/>
                </a:solidFill>
                <a:latin typeface="+mn-lt"/>
              </a:rPr>
              <a:t> 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kan eigen rapportages inzien via website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kan gegevens invoeren op website      </a:t>
            </a:r>
            <a:b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</a:br>
            <a:r>
              <a:rPr lang="nl-NL" sz="1600" i="1" dirty="0">
                <a:solidFill>
                  <a:srgbClr val="1E1648"/>
                </a:solidFill>
                <a:latin typeface="Roboto Regular"/>
                <a:ea typeface="+mn-ea"/>
              </a:rPr>
              <a:t>(indien geen tablet/smartphone)</a:t>
            </a:r>
          </a:p>
        </p:txBody>
      </p:sp>
      <p:pic>
        <p:nvPicPr>
          <p:cNvPr id="4099" name="Picture 3" descr="C:\Users\ggoedhart\AppData\Local\Microsoft\Windows\Temporary Internet Files\Content.IE5\TC8TL08W\138221564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557553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goedhart\AppData\Local\Microsoft\Windows\Temporary Internet Files\Content.IE5\74HSKCMJ\rg1024-Graphs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17" y="698058"/>
            <a:ext cx="2268353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ggoedhart\AppData\Local\Microsoft\Windows\Temporary Internet Files\Content.IE5\G850U145\Arrow-Right-2393-large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2164" y="2363925"/>
            <a:ext cx="103982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C3141E00-6BC3-4CBC-9EE8-5F35E5EAF2B6}"/>
              </a:ext>
            </a:extLst>
          </p:cNvPr>
          <p:cNvSpPr/>
          <p:nvPr/>
        </p:nvSpPr>
        <p:spPr>
          <a:xfrm>
            <a:off x="276226" y="3916834"/>
            <a:ext cx="41264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u="sng" dirty="0">
                <a:latin typeface="Roboto Regular"/>
              </a:rPr>
              <a:t>Arts: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kan rapportages eigen patiënten inzien via website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kan rapportages bespreken met patiënt bij consult</a:t>
            </a:r>
          </a:p>
        </p:txBody>
      </p:sp>
    </p:spTree>
    <p:extLst>
      <p:ext uri="{BB962C8B-B14F-4D97-AF65-F5344CB8AC3E}">
        <p14:creationId xmlns:p14="http://schemas.microsoft.com/office/powerpoint/2010/main" val="37958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ggoedhart\AppData\Local\Microsoft\Windows\Temporary Internet Files\Content.IE5\G850U145\computer001-rahmen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35150"/>
            <a:ext cx="1677211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2" name="Picture 4" descr="C:\Users\ggoedhart\AppData\Local\Microsoft\Windows\Temporary Internet Files\Content.IE5\74HSKCMJ\smartphone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41" y="854075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ggoedhart\AppData\Local\Microsoft\Windows\Temporary Internet Files\Content.IE5\KVDYYO2B\tablet-2-51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00" y="99705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goedhart\AppData\Local\Microsoft\Windows\Temporary Internet Files\Content.IE5\TC8TL08W\1382215647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60" y="3199500"/>
            <a:ext cx="2988000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ggoedhart\AppData\Local\Microsoft\Windows\Temporary Internet Files\Content.IE5\74HSKCMJ\rg1024-Graphs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3340037"/>
            <a:ext cx="2268353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ggoedhart\AppData\Local\Microsoft\Windows\Temporary Internet Files\Content.IE5\G850U145\Arrow-Right-2393-large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1361">
            <a:off x="1327439" y="2417426"/>
            <a:ext cx="70897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ggoedhart\AppData\Local\Microsoft\Windows\Temporary Internet Files\Content.IE5\G850U145\Arrow-Right-2393-large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19403" y="1304482"/>
            <a:ext cx="5199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03934" y="2516711"/>
            <a:ext cx="2537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tx2"/>
                </a:solidFill>
                <a:latin typeface="Roboto Regular"/>
              </a:rPr>
              <a:t>ANONIMISATIE!</a:t>
            </a:r>
            <a:endParaRPr lang="nl-NL" dirty="0">
              <a:solidFill>
                <a:schemeClr val="tx2"/>
              </a:solidFill>
              <a:latin typeface="Roboto Regular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42026" y="388830"/>
            <a:ext cx="3780408" cy="642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latin typeface="Roboto Regular"/>
              </a:rPr>
              <a:t>Anonieme data:</a:t>
            </a:r>
            <a:endParaRPr lang="nl-NL" sz="2000" u="sng" dirty="0">
              <a:latin typeface="Roboto Regular"/>
            </a:endParaRP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Rapportages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NL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internationaal (o.a. WFH)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Benchmarking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vergelijk behandelcentra NL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vergelijk internationaal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Bijwerkingenregisters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 err="1">
                <a:solidFill>
                  <a:srgbClr val="1E1648"/>
                </a:solidFill>
                <a:latin typeface="Roboto Regular"/>
                <a:ea typeface="+mn-ea"/>
              </a:rPr>
              <a:t>Lareb</a:t>
            </a: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 (NL)</a:t>
            </a:r>
          </a:p>
          <a:p>
            <a:pPr marL="61722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EUHASS (Europa)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Veiligheidsstudies farmacie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Wetenschappelijk onderzoek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Beleid</a:t>
            </a:r>
          </a:p>
        </p:txBody>
      </p:sp>
    </p:spTree>
    <p:extLst>
      <p:ext uri="{BB962C8B-B14F-4D97-AF65-F5344CB8AC3E}">
        <p14:creationId xmlns:p14="http://schemas.microsoft.com/office/powerpoint/2010/main" val="38239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NL" sz="3600" dirty="0"/>
              <a:t>		3. HOE?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268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476937"/>
              </p:ext>
            </p:extLst>
          </p:nvPr>
        </p:nvGraphicFramePr>
        <p:xfrm>
          <a:off x="364067" y="533405"/>
          <a:ext cx="8554155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9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9DDB97-59D1-4FB6-AAD3-306D2DE5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99DDB97-59D1-4FB6-AAD3-306D2DE5E8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B99DDB97-59D1-4FB6-AAD3-306D2DE5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B99DDB97-59D1-4FB6-AAD3-306D2DE5E8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D35417-8346-40F6-95F5-16D21E8A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29D35417-8346-40F6-95F5-16D21E8A07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29D35417-8346-40F6-95F5-16D21E8A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29D35417-8346-40F6-95F5-16D21E8A07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5D0E8E-DEB0-4DA2-92B8-60A5ABBC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D05D0E8E-DEB0-4DA2-92B8-60A5ABBC9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D05D0E8E-DEB0-4DA2-92B8-60A5ABBC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D05D0E8E-DEB0-4DA2-92B8-60A5ABBC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7769DA-CA5F-4D06-BDD4-23941B93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BE7769DA-CA5F-4D06-BDD4-23941B938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BE7769DA-CA5F-4D06-BDD4-23941B93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BE7769DA-CA5F-4D06-BDD4-23941B938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4CE97E-DB89-46EB-8D49-3DB89C73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654CE97E-DB89-46EB-8D49-3DB89C731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54CE97E-DB89-46EB-8D49-3DB89C73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654CE97E-DB89-46EB-8D49-3DB89C731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D0D458-2ACC-42FC-811E-EE8AF5B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graphicEl>
                                              <a:dgm id="{72D0D458-2ACC-42FC-811E-EE8AF5BAA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72D0D458-2ACC-42FC-811E-EE8AF5B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72D0D458-2ACC-42FC-811E-EE8AF5BAA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9D41E0-9856-4FB3-B384-86891015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graphicEl>
                                              <a:dgm id="{AE9D41E0-9856-4FB3-B384-868910154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AE9D41E0-9856-4FB3-B384-86891015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AE9D41E0-9856-4FB3-B384-868910154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10E668-71C6-4917-9FD5-84C0D866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DC10E668-71C6-4917-9FD5-84C0D866E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DC10E668-71C6-4917-9FD5-84C0D866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DC10E668-71C6-4917-9FD5-84C0D866E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48994B-C342-443A-8B1A-8951683C3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CE48994B-C342-443A-8B1A-8951683C3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CE48994B-C342-443A-8B1A-8951683C3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CE48994B-C342-443A-8B1A-8951683C3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47620B-3830-4014-87C0-C644D4AD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graphicEl>
                                              <a:dgm id="{7047620B-3830-4014-87C0-C644D4AD6A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7047620B-3830-4014-87C0-C644D4AD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graphicEl>
                                              <a:dgm id="{7047620B-3830-4014-87C0-C644D4AD6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77B331-CAC3-4EA9-917F-7672DDA9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graphicEl>
                                              <a:dgm id="{1477B331-CAC3-4EA9-917F-7672DDA9A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1477B331-CAC3-4EA9-917F-7672DDA9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1477B331-CAC3-4EA9-917F-7672DDA9A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NL" sz="3600" dirty="0"/>
              <a:t>		4. WANNEER?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7162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15</a:t>
            </a:fld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94463854"/>
              </p:ext>
            </p:extLst>
          </p:nvPr>
        </p:nvGraphicFramePr>
        <p:xfrm>
          <a:off x="621242" y="958467"/>
          <a:ext cx="7509581" cy="4776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6FB6DD4D-7F6B-4464-8704-7D577DF96EF7}"/>
              </a:ext>
            </a:extLst>
          </p:cNvPr>
          <p:cNvSpPr txBox="1"/>
          <p:nvPr/>
        </p:nvSpPr>
        <p:spPr>
          <a:xfrm>
            <a:off x="5081530" y="2104227"/>
            <a:ext cx="2051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Roboto Regular"/>
              </a:rPr>
              <a:t>Regelen juiste toestemmingen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9FBA9FD4-950A-4628-BADD-C555AAB7D7E2}"/>
              </a:ext>
            </a:extLst>
          </p:cNvPr>
          <p:cNvSpPr txBox="1"/>
          <p:nvPr/>
        </p:nvSpPr>
        <p:spPr>
          <a:xfrm>
            <a:off x="5121008" y="4087497"/>
            <a:ext cx="205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Roboto Regular"/>
              </a:rPr>
              <a:t>Bouwen van App</a:t>
            </a:r>
          </a:p>
        </p:txBody>
      </p:sp>
    </p:spTree>
    <p:extLst>
      <p:ext uri="{BB962C8B-B14F-4D97-AF65-F5344CB8AC3E}">
        <p14:creationId xmlns:p14="http://schemas.microsoft.com/office/powerpoint/2010/main" val="178845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D1596-DEEC-4917-B96E-0080B719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0F6D1596-DEEC-4917-B96E-0080B719A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0F6D1596-DEEC-4917-B96E-0080B719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0F6D1596-DEEC-4917-B96E-0080B719A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9A92EE-0EF1-430C-813C-F2DE14582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E9A92EE-0EF1-430C-813C-F2DE14582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E9A92EE-0EF1-430C-813C-F2DE14582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E9A92EE-0EF1-430C-813C-F2DE14582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3A71B-BBA8-4718-A0A9-A9FE1766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dgm id="{3A13A71B-BBA8-4718-A0A9-A9FE176610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A13A71B-BBA8-4718-A0A9-A9FE1766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3A13A71B-BBA8-4718-A0A9-A9FE176610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NL" sz="3600" dirty="0"/>
              <a:t>		5. WIE?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60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partijen zijn betrokken?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Stichting HemoNED</a:t>
            </a:r>
          </a:p>
          <a:p>
            <a:pPr>
              <a:lnSpc>
                <a:spcPct val="100000"/>
              </a:lnSpc>
            </a:pPr>
            <a:endParaRPr lang="nl-NL" sz="1200" b="1" dirty="0"/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dirty="0"/>
              <a:t>Taken: Beheer register, financiën, contracten, etc.</a:t>
            </a:r>
          </a:p>
          <a:p>
            <a:pPr marL="342900" lvl="1" indent="-342900"/>
            <a:r>
              <a:rPr lang="nl-NL" dirty="0"/>
              <a:t>Stichtingsbestuur bestaat uit 3 personen: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1 vanuit Nederlandse Vereniging van Hemofilie Patiënten (NVHP)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2 vanuit Nederlandse Vereniging van Hemofilie Behandelaars (NVHB)</a:t>
            </a:r>
          </a:p>
          <a:p>
            <a:pPr marL="342900" lvl="1" indent="-342900"/>
            <a:r>
              <a:rPr lang="nl-NL" dirty="0"/>
              <a:t>Huidig bestuur: 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NVHP: dr. Mariette Driessens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NVHB: dr. Felix van der Meer (LUMC), dr. Kathelijn Fischer (UMCU)</a:t>
            </a:r>
          </a:p>
          <a:p>
            <a:pPr marL="274320" lvl="2" indent="0">
              <a:buSzPct val="60000"/>
              <a:buNone/>
            </a:pPr>
            <a:endParaRPr lang="nl-NL" sz="2400" u="sng" dirty="0"/>
          </a:p>
          <a:p>
            <a:pPr marL="514350" lvl="1" indent="-514350">
              <a:spcBef>
                <a:spcPts val="0"/>
              </a:spcBef>
              <a:buAutoNum type="arabicPeriod"/>
            </a:pPr>
            <a:endParaRPr lang="nl-NL" sz="2400" u="sng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90"/>
          <a:stretch/>
        </p:blipFill>
        <p:spPr>
          <a:xfrm>
            <a:off x="1085850" y="4400836"/>
            <a:ext cx="4352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3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104" y="457188"/>
            <a:ext cx="7966272" cy="6064797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Projectbureau</a:t>
            </a:r>
          </a:p>
          <a:p>
            <a:pPr>
              <a:lnSpc>
                <a:spcPct val="100000"/>
              </a:lnSpc>
            </a:pPr>
            <a:endParaRPr lang="nl-NL" sz="1200" b="1" dirty="0"/>
          </a:p>
          <a:p>
            <a:pPr marL="342900" lvl="1" indent="-342900"/>
            <a:r>
              <a:rPr lang="nl-NL" dirty="0"/>
              <a:t>Het projectbureau bestaat uit: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Projectcoördinator: dr. Geertje Goedhart (LUMC)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Datamanager: dr. Karlijn van Beurden (LUMC)</a:t>
            </a:r>
          </a:p>
          <a:p>
            <a:pPr marL="342900" lvl="1" indent="-342900"/>
            <a:r>
              <a:rPr lang="nl-NL" dirty="0"/>
              <a:t>Taken: 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Ondersteuning Stichtingsbestuur en Stuurgroep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Communicatie met alle partijen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Website: www.hemoned.nl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Kwaliteitscheck registerdata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Uitvoeren analyses en opstellen van rapportages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29A858AA-B62C-49F3-A85D-E9483167FC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r="112" b="13589"/>
          <a:stretch/>
        </p:blipFill>
        <p:spPr>
          <a:xfrm>
            <a:off x="1085162" y="4392573"/>
            <a:ext cx="1467997" cy="178603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="" xmlns:a16="http://schemas.microsoft.com/office/drawing/2014/main" id="{664BBA4C-ABB6-4073-91F6-E3279C586C07}"/>
              </a:ext>
            </a:extLst>
          </p:cNvPr>
          <p:cNvSpPr txBox="1"/>
          <p:nvPr/>
        </p:nvSpPr>
        <p:spPr>
          <a:xfrm>
            <a:off x="2599667" y="6178608"/>
            <a:ext cx="1382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Karlijn van Beurden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FBB19510-44CD-4925-AAF0-13C938BDA2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9324"/>
          <a:stretch/>
        </p:blipFill>
        <p:spPr>
          <a:xfrm>
            <a:off x="2550405" y="4392442"/>
            <a:ext cx="1476000" cy="178616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="" xmlns:a16="http://schemas.microsoft.com/office/drawing/2014/main" id="{BA72D259-B0A7-4919-B18D-8269F4FBEDC7}"/>
              </a:ext>
            </a:extLst>
          </p:cNvPr>
          <p:cNvSpPr txBox="1"/>
          <p:nvPr/>
        </p:nvSpPr>
        <p:spPr>
          <a:xfrm>
            <a:off x="1192627" y="6178608"/>
            <a:ext cx="1382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Geertje Goedhart</a:t>
            </a:r>
          </a:p>
        </p:txBody>
      </p:sp>
    </p:spTree>
    <p:extLst>
      <p:ext uri="{BB962C8B-B14F-4D97-AF65-F5344CB8AC3E}">
        <p14:creationId xmlns:p14="http://schemas.microsoft.com/office/powerpoint/2010/main" val="34848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104" y="457189"/>
            <a:ext cx="7966272" cy="5960136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Stuurgroep</a:t>
            </a:r>
          </a:p>
          <a:p>
            <a:pPr>
              <a:lnSpc>
                <a:spcPct val="100000"/>
              </a:lnSpc>
            </a:pPr>
            <a:endParaRPr lang="nl-NL" sz="1200" b="1" dirty="0"/>
          </a:p>
          <a:p>
            <a:pPr marL="342900" lvl="1" indent="-342900"/>
            <a:r>
              <a:rPr lang="nl-NL" dirty="0"/>
              <a:t>De Stuurgroep bestaat uit vertegenwoordigers van: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Alle 6 Hemofilie Behandelcentra in Nederland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Patiëntenvereniging (NVHP)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Verpleegkundigen (NVHV)</a:t>
            </a:r>
          </a:p>
          <a:p>
            <a:pPr marL="342900" lvl="1" indent="-342900"/>
            <a:r>
              <a:rPr lang="nl-NL" dirty="0"/>
              <a:t>Taken Stuurgroep: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Bepalen beleid register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Adviseren van Stichtingsbestuur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Beoordelen aanvragen van geanonimiseerde registerdata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Goedkeuren van rapportages</a:t>
            </a:r>
          </a:p>
          <a:p>
            <a:pPr marL="342900" lvl="1" indent="-342900"/>
            <a:r>
              <a:rPr lang="nl-NL" dirty="0"/>
              <a:t>Governance document: </a:t>
            </a:r>
            <a:r>
              <a:rPr lang="nl-NL" sz="1800" dirty="0"/>
              <a:t>afspraken omtrent beleid, beheer en gebruik van data vastgelegd</a:t>
            </a:r>
          </a:p>
          <a:p>
            <a:pPr marL="274320" lvl="2" indent="0">
              <a:buSzPct val="60000"/>
              <a:buNone/>
            </a:pPr>
            <a:endParaRPr lang="nl-NL" sz="2400" u="sng" dirty="0"/>
          </a:p>
          <a:p>
            <a:pPr marL="514350" lvl="1" indent="-514350">
              <a:spcBef>
                <a:spcPts val="0"/>
              </a:spcBef>
              <a:buAutoNum type="arabicPeriod"/>
            </a:pPr>
            <a:endParaRPr lang="nl-NL" sz="2400" u="sng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8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dirty="0"/>
              <a:t>Agenda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1968501"/>
            <a:ext cx="7848600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sz="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WAAROM?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dirty="0"/>
              <a:t>WAT?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nl-NL" dirty="0"/>
              <a:t>HOE?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nl-NL" dirty="0"/>
              <a:t>WANNEER?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nl-NL" dirty="0"/>
              <a:t>WIE?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nl-NL" dirty="0"/>
              <a:t>VRAGEN?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7DB21055-C67A-419A-8B71-A3FDCA24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467761"/>
            <a:ext cx="1066800" cy="329184"/>
          </a:xfrm>
        </p:spPr>
        <p:txBody>
          <a:bodyPr/>
          <a:lstStyle/>
          <a:p>
            <a:fld id="{5306AC46-015F-6E44-B83A-36E79AEF5356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08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104" y="488255"/>
            <a:ext cx="7966272" cy="5895611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Overheid</a:t>
            </a:r>
            <a:endParaRPr lang="nl-NL" sz="2400" dirty="0"/>
          </a:p>
          <a:p>
            <a:pPr>
              <a:lnSpc>
                <a:spcPct val="100000"/>
              </a:lnSpc>
            </a:pPr>
            <a:endParaRPr lang="nl-NL" sz="1200" b="1" dirty="0"/>
          </a:p>
          <a:p>
            <a:pPr marL="342900" lvl="1" indent="-342900"/>
            <a:r>
              <a:rPr lang="nl-NL" dirty="0"/>
              <a:t>2-jarige subsidie van ZonMw (min. van VWS) voor opstart register en app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Farmaceutische industrie</a:t>
            </a:r>
          </a:p>
          <a:p>
            <a:pPr marL="0" lvl="1" indent="0">
              <a:spcBef>
                <a:spcPts val="0"/>
              </a:spcBef>
              <a:buNone/>
            </a:pPr>
            <a:endParaRPr lang="nl-NL" sz="1200" u="sng" dirty="0"/>
          </a:p>
          <a:p>
            <a:pPr marL="342900" lvl="1" indent="-342900"/>
            <a:r>
              <a:rPr lang="nl-NL" dirty="0"/>
              <a:t>Nodig voor financiële continuïteit</a:t>
            </a:r>
          </a:p>
          <a:p>
            <a:pPr marL="342900" lvl="1" indent="-342900"/>
            <a:r>
              <a:rPr lang="nl-NL" dirty="0"/>
              <a:t>Samenwerking opgezet met 6-8 farmaceuten voor 1-3 jaar</a:t>
            </a:r>
          </a:p>
          <a:p>
            <a:pPr marL="342900" lvl="1" indent="-342900"/>
            <a:r>
              <a:rPr lang="nl-NL" dirty="0"/>
              <a:t>Alleen anonieme data (na akkoord Stuurgroep)</a:t>
            </a:r>
          </a:p>
          <a:p>
            <a:pPr marL="342900" lvl="1" indent="-342900"/>
            <a:r>
              <a:rPr lang="nl-NL" dirty="0"/>
              <a:t>Veiligheidsstudies (nieuwe) medicatie</a:t>
            </a:r>
          </a:p>
          <a:p>
            <a:pPr marL="0" lvl="1" indent="0">
              <a:buNone/>
            </a:pPr>
            <a:endParaRPr lang="nl-NL" dirty="0"/>
          </a:p>
          <a:p>
            <a:pPr marL="0" lvl="1" indent="0">
              <a:buNone/>
            </a:pPr>
            <a:r>
              <a:rPr lang="nl-NL" sz="2400" u="sng" dirty="0"/>
              <a:t>Onderzoekers</a:t>
            </a:r>
          </a:p>
          <a:p>
            <a:pPr marL="0" lvl="1" indent="0">
              <a:buNone/>
            </a:pPr>
            <a:endParaRPr lang="nl-NL" sz="1200" u="sng" dirty="0"/>
          </a:p>
          <a:p>
            <a:pPr marL="342900" lvl="1" indent="-342900"/>
            <a:r>
              <a:rPr lang="nl-NL" dirty="0"/>
              <a:t>Data beschikbaar voor onderzoek, alleen anonieme data! Stuurgroep beslist over uitgifte data.</a:t>
            </a:r>
          </a:p>
          <a:p>
            <a:pPr marL="342900" lvl="1" indent="-342900"/>
            <a:r>
              <a:rPr lang="nl-NL" dirty="0"/>
              <a:t>Samenwerking met Hemofilie in Nederland (HiN-6) onderzoek en landelijke hemofilie </a:t>
            </a:r>
            <a:r>
              <a:rPr lang="nl-NL" dirty="0" err="1"/>
              <a:t>biobank</a:t>
            </a:r>
            <a:r>
              <a:rPr lang="nl-NL" dirty="0"/>
              <a:t>.</a:t>
            </a:r>
          </a:p>
          <a:p>
            <a:pPr marL="514350" lvl="1" indent="-514350">
              <a:spcBef>
                <a:spcPts val="0"/>
              </a:spcBef>
              <a:buAutoNum type="arabicPeriod"/>
            </a:pPr>
            <a:endParaRPr lang="nl-NL" sz="2400" u="sng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D019224-212A-4D9E-A2B8-D798FD95D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534" y="1436510"/>
            <a:ext cx="2622854" cy="61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286C1BA3-50DE-49F8-824A-DAB1A9D34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34" y="5726222"/>
            <a:ext cx="2223762" cy="90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6104" y="476950"/>
            <a:ext cx="7966272" cy="53340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nl-NL" sz="2400" u="sng" dirty="0"/>
              <a:t>Patiënten</a:t>
            </a:r>
          </a:p>
          <a:p>
            <a:pPr lvl="1" indent="0">
              <a:spcBef>
                <a:spcPts val="0"/>
              </a:spcBef>
              <a:buNone/>
            </a:pPr>
            <a:endParaRPr lang="nl-NL" sz="1200" u="sng" dirty="0"/>
          </a:p>
          <a:p>
            <a:pPr marL="342900" lvl="1" indent="-342900"/>
            <a:r>
              <a:rPr lang="nl-NL" dirty="0"/>
              <a:t>Vertegenwoordigd door patiëntenvereniging (NVHP) in bestuur</a:t>
            </a:r>
          </a:p>
          <a:p>
            <a:pPr marL="342900" lvl="1" indent="-342900"/>
            <a:r>
              <a:rPr lang="nl-NL" dirty="0"/>
              <a:t>Meedenken over patiënteninformatie</a:t>
            </a:r>
          </a:p>
          <a:p>
            <a:pPr marL="342900" lvl="1" indent="-342900"/>
            <a:r>
              <a:rPr lang="nl-NL" dirty="0"/>
              <a:t>Meedenken over en testen van de app: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 err="1"/>
              <a:t>patiëntenpanel</a:t>
            </a:r>
            <a:r>
              <a:rPr lang="nl-NL" dirty="0"/>
              <a:t> (±15 personen) samengesteld: afspiegeling van verschillende leeftijdsgroepen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voorjaar/zomer 2017: focusgroepen met </a:t>
            </a:r>
            <a:r>
              <a:rPr lang="nl-NL" dirty="0" err="1"/>
              <a:t>patiëntenpanel</a:t>
            </a:r>
            <a:r>
              <a:rPr lang="nl-NL" dirty="0"/>
              <a:t>: wat is belangrijk in de app?</a:t>
            </a:r>
          </a:p>
          <a:p>
            <a:pPr marL="617220" lvl="2" indent="-342900">
              <a:buSzPct val="60000"/>
              <a:buFont typeface="Courier New" panose="02070309020205020404" pitchFamily="49" charset="0"/>
              <a:buChar char="o"/>
            </a:pPr>
            <a:r>
              <a:rPr lang="nl-NL" dirty="0"/>
              <a:t>2018: eindtest </a:t>
            </a:r>
          </a:p>
          <a:p>
            <a:pPr marL="0" lvl="1" indent="0">
              <a:spcBef>
                <a:spcPts val="0"/>
              </a:spcBef>
              <a:buNone/>
            </a:pPr>
            <a:endParaRPr lang="nl-NL" sz="24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20701"/>
            <a:ext cx="7848600" cy="1181100"/>
          </a:xfrm>
        </p:spPr>
        <p:txBody>
          <a:bodyPr/>
          <a:lstStyle/>
          <a:p>
            <a:r>
              <a:rPr lang="nl-NL" sz="3600" cap="all" dirty="0"/>
              <a:t>6. Vragen?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85800" y="1968500"/>
            <a:ext cx="4419600" cy="4527549"/>
          </a:xfrm>
        </p:spPr>
        <p:txBody>
          <a:bodyPr>
            <a:normAutofit/>
          </a:bodyPr>
          <a:lstStyle/>
          <a:p>
            <a:r>
              <a:rPr lang="nl-NL" sz="2000" u="sng" dirty="0"/>
              <a:t/>
            </a:r>
            <a:br>
              <a:rPr lang="nl-NL" sz="2000" u="sng" dirty="0"/>
            </a:br>
            <a:r>
              <a:rPr lang="nl-NL" sz="2000" u="sng" dirty="0"/>
              <a:t>Contact</a:t>
            </a:r>
          </a:p>
          <a:p>
            <a:r>
              <a:rPr lang="nl-NL" sz="2000" dirty="0"/>
              <a:t>Email: </a:t>
            </a:r>
            <a:r>
              <a:rPr lang="nl-NL" sz="2000" dirty="0">
                <a:hlinkClick r:id="rId3"/>
              </a:rPr>
              <a:t>info@hemoned.nl</a:t>
            </a:r>
            <a:endParaRPr lang="nl-NL" sz="2000" dirty="0"/>
          </a:p>
          <a:p>
            <a:r>
              <a:rPr lang="nl-NL" sz="2000" dirty="0"/>
              <a:t>Website: </a:t>
            </a:r>
            <a:r>
              <a:rPr lang="nl-NL" sz="2000" dirty="0">
                <a:hlinkClick r:id="rId4"/>
              </a:rPr>
              <a:t>www.hemoned.nl</a:t>
            </a:r>
            <a:endParaRPr lang="nl-NL" sz="2000" dirty="0"/>
          </a:p>
          <a:p>
            <a:endParaRPr lang="nl-NL" sz="2000" u="sng" dirty="0"/>
          </a:p>
          <a:p>
            <a:r>
              <a:rPr lang="nl-NL" sz="2000" u="sng" dirty="0"/>
              <a:t>Stichtingsbestuur</a:t>
            </a:r>
          </a:p>
          <a:p>
            <a:r>
              <a:rPr lang="nl-NL" sz="2000" dirty="0"/>
              <a:t>Dr. Felix van der Meer (LUMC)</a:t>
            </a:r>
          </a:p>
          <a:p>
            <a:r>
              <a:rPr lang="nl-NL" sz="2000" dirty="0"/>
              <a:t>Dr. Kathelijn Fischer (UMCU)</a:t>
            </a:r>
          </a:p>
          <a:p>
            <a:r>
              <a:rPr lang="nl-NL" sz="2000" dirty="0"/>
              <a:t>Dr. Mariette Driessens (NVHP)</a:t>
            </a:r>
            <a:endParaRPr lang="nl-NL" sz="2000" u="sng" dirty="0">
              <a:hlinkClick r:id="rId3"/>
            </a:endParaRPr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sp>
        <p:nvSpPr>
          <p:cNvPr id="4" name="Subtitel 2"/>
          <p:cNvSpPr txBox="1">
            <a:spLocks/>
          </p:cNvSpPr>
          <p:nvPr/>
        </p:nvSpPr>
        <p:spPr>
          <a:xfrm>
            <a:off x="5314951" y="1968500"/>
            <a:ext cx="3333750" cy="452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rgbClr val="1E1648"/>
                </a:solidFill>
                <a:latin typeface="Roboto Regular"/>
                <a:ea typeface="+mn-ea"/>
                <a:cs typeface="Roboto Regular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Roboto Regular"/>
                <a:ea typeface="+mn-ea"/>
                <a:cs typeface="Roboto Regular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u="sng" dirty="0"/>
              <a:t/>
            </a:r>
            <a:br>
              <a:rPr lang="nl-NL" sz="2000" u="sng" dirty="0"/>
            </a:br>
            <a:endParaRPr lang="nl-NL" sz="2000" u="sng" dirty="0"/>
          </a:p>
          <a:p>
            <a:endParaRPr lang="nl-NL" sz="2000" u="sng" dirty="0"/>
          </a:p>
          <a:p>
            <a:endParaRPr lang="nl-NL" sz="2000" u="sng" dirty="0"/>
          </a:p>
          <a:p>
            <a:endParaRPr lang="nl-NL" sz="2000" u="sng" dirty="0"/>
          </a:p>
          <a:p>
            <a:r>
              <a:rPr lang="nl-NL" sz="2000" u="sng" dirty="0"/>
              <a:t>Projectcoördinator</a:t>
            </a:r>
          </a:p>
          <a:p>
            <a:r>
              <a:rPr lang="nl-NL" sz="2000" dirty="0"/>
              <a:t>Dr. Geertje Goedhart </a:t>
            </a:r>
          </a:p>
          <a:p>
            <a:r>
              <a:rPr lang="nl-NL" sz="2000" u="sng" dirty="0"/>
              <a:t>Datamanager</a:t>
            </a:r>
          </a:p>
          <a:p>
            <a:r>
              <a:rPr lang="nl-NL" sz="2000" dirty="0"/>
              <a:t>Dr. Karlijn van Beurden</a:t>
            </a:r>
          </a:p>
          <a:p>
            <a:endParaRPr lang="nl-NL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C765D28E-EDED-4FE4-A923-5A2DCE71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6467761"/>
            <a:ext cx="1066800" cy="329184"/>
          </a:xfrm>
        </p:spPr>
        <p:txBody>
          <a:bodyPr/>
          <a:lstStyle/>
          <a:p>
            <a:fld id="{5306AC46-015F-6E44-B83A-36E79AEF5356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06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NL" sz="3600" dirty="0"/>
              <a:t>		1. WAAROM?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8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goedhart\AppData\Local\Microsoft\Windows\Temporary Internet Files\Content.IE5\74HSKCMJ\Group_people_icon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64" y="3142501"/>
            <a:ext cx="281899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69614" y="5176840"/>
            <a:ext cx="326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  <a:latin typeface="Roboto Regular"/>
              </a:rPr>
              <a:t>Aantal patiënten in NL</a:t>
            </a:r>
          </a:p>
        </p:txBody>
      </p:sp>
      <p:pic>
        <p:nvPicPr>
          <p:cNvPr id="1028" name="Picture 4" descr="C:\Users\ggoedhart\AppData\Local\Microsoft\Windows\Temporary Internet Files\Content.IE5\G850U145\Medicine-and-a-Stethoscope-10238-larg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10" y="1213788"/>
            <a:ext cx="1832319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333875" y="3213338"/>
            <a:ext cx="4729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  <a:latin typeface="Roboto Regular"/>
              </a:rPr>
              <a:t>Effectieve en veilige behandeling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9638" y="1807629"/>
            <a:ext cx="49220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Roboto Regular"/>
              </a:rPr>
              <a:t>Register is </a:t>
            </a:r>
            <a:r>
              <a:rPr lang="en-US" dirty="0" err="1">
                <a:solidFill>
                  <a:schemeClr val="tx2"/>
                </a:solidFill>
                <a:latin typeface="Roboto Regular"/>
              </a:rPr>
              <a:t>één</a:t>
            </a:r>
            <a:r>
              <a:rPr lang="en-US" dirty="0">
                <a:solidFill>
                  <a:schemeClr val="tx2"/>
                </a:solidFill>
                <a:latin typeface="Roboto Regular"/>
              </a:rPr>
              <a:t> van de “European principles of </a:t>
            </a:r>
            <a:r>
              <a:rPr lang="en-US" dirty="0" err="1">
                <a:solidFill>
                  <a:schemeClr val="tx2"/>
                </a:solidFill>
                <a:latin typeface="Roboto Regular"/>
              </a:rPr>
              <a:t>haemophilia</a:t>
            </a:r>
            <a:r>
              <a:rPr lang="en-US" dirty="0">
                <a:solidFill>
                  <a:schemeClr val="tx2"/>
                </a:solidFill>
                <a:latin typeface="Roboto Regular"/>
              </a:rPr>
              <a:t> care”</a:t>
            </a:r>
            <a:endParaRPr lang="nl-NL" dirty="0">
              <a:solidFill>
                <a:schemeClr val="tx2"/>
              </a:solidFill>
              <a:latin typeface="Roboto Regular"/>
            </a:endParaRPr>
          </a:p>
        </p:txBody>
      </p:sp>
      <p:pic>
        <p:nvPicPr>
          <p:cNvPr id="1030" name="Picture 6" descr="C:\Users\ggoedhart\AppData\Local\Microsoft\Windows\Temporary Internet Files\Content.IE5\TC8TL08W\250px-Study_cartoon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646" y="4415062"/>
            <a:ext cx="1403664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089063" y="5730267"/>
            <a:ext cx="38884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tx2"/>
                </a:solidFill>
                <a:latin typeface="Roboto Regular"/>
              </a:rPr>
              <a:t>Digitaal en uniform logboek</a:t>
            </a:r>
          </a:p>
          <a:p>
            <a:pPr algn="ctr"/>
            <a:r>
              <a:rPr lang="nl-NL" sz="1800" dirty="0">
                <a:solidFill>
                  <a:schemeClr val="tx2"/>
                </a:solidFill>
                <a:latin typeface="Roboto Regular"/>
              </a:rPr>
              <a:t>overzichtelijk voor patiënt en arts</a:t>
            </a:r>
          </a:p>
        </p:txBody>
      </p:sp>
      <p:pic>
        <p:nvPicPr>
          <p:cNvPr id="1033" name="Picture 9" descr="C:\Users\ggoedhart\AppData\Local\Microsoft\Windows\Temporary Internet Files\Content.IE5\74HSKCMJ\App-store-vs-Play-Store[1]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17798" r="14313" b="14860"/>
          <a:stretch/>
        </p:blipFill>
        <p:spPr bwMode="auto">
          <a:xfrm>
            <a:off x="6615310" y="4441917"/>
            <a:ext cx="2228850" cy="121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304A81A1-4DD8-4153-BE3C-DE9D8EF9F5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055" r="74507" b="20771"/>
          <a:stretch/>
        </p:blipFill>
        <p:spPr>
          <a:xfrm>
            <a:off x="725421" y="507345"/>
            <a:ext cx="2668522" cy="12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457200" lvl="1" indent="-457200" algn="ctr">
              <a:buAutoNum type="arabicPeriod"/>
            </a:pPr>
            <a:endParaRPr lang="nl-NL" sz="3200" dirty="0">
              <a:solidFill>
                <a:schemeClr val="accent1"/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r>
              <a:rPr lang="nl-NL" sz="3600" dirty="0"/>
              <a:t>		2. WAT?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801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goedhart\AppData\Local\Microsoft\Windows\Temporary Internet Files\Content.IE5\G850U145\computer001-rahmen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06600"/>
            <a:ext cx="2396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075" name="Picture 3" descr="C:\Users\ggoedhart\AppData\Local\Microsoft\Windows\Temporary Internet Files\Content.IE5\KVDYYO2B\tablet-2-51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0" y="115522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goedhart\AppData\Local\Microsoft\Windows\Temporary Internet Files\Content.IE5\74HSKCMJ\smartphone-ico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6" y="95535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9939" y="3606526"/>
            <a:ext cx="42513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u="sng" dirty="0">
                <a:solidFill>
                  <a:schemeClr val="tx2"/>
                </a:solidFill>
                <a:latin typeface="Roboto Regular"/>
              </a:rPr>
              <a:t>Landelijk Hemofilie Register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invoer door arts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alle behandelcentra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alle patiënten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43140" y="3606526"/>
            <a:ext cx="3381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u="sng" dirty="0">
                <a:solidFill>
                  <a:schemeClr val="tx2"/>
                </a:solidFill>
                <a:latin typeface="Roboto Regular"/>
              </a:rPr>
              <a:t>Digitaal logboek (app)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invoer door patiënt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inzage patiënt en arts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patiënten met   </a:t>
            </a:r>
            <a:b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</a:br>
            <a:r>
              <a:rPr lang="nl-NL" sz="2000" dirty="0" smtClean="0">
                <a:solidFill>
                  <a:srgbClr val="1E1648"/>
                </a:solidFill>
                <a:latin typeface="Roboto Regular"/>
                <a:ea typeface="+mn-ea"/>
              </a:rPr>
              <a:t>thuisbehandeling / in regionaal </a:t>
            </a:r>
            <a:r>
              <a:rPr lang="nl-NL" sz="2000" dirty="0" err="1" smtClean="0">
                <a:solidFill>
                  <a:srgbClr val="1E1648"/>
                </a:solidFill>
                <a:latin typeface="Roboto Regular"/>
                <a:ea typeface="+mn-ea"/>
              </a:rPr>
              <a:t>zkhs</a:t>
            </a:r>
            <a:endParaRPr lang="nl-NL" sz="2000" dirty="0">
              <a:latin typeface="Roboto Regular"/>
            </a:endParaRPr>
          </a:p>
        </p:txBody>
      </p:sp>
      <p:pic>
        <p:nvPicPr>
          <p:cNvPr id="3078" name="Picture 6" descr="C:\Users\ggoedhart\AppData\Local\Microsoft\Windows\Temporary Internet Files\Content.IE5\G850U145\Arrow-Right-2393-large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40638" y="1767225"/>
            <a:ext cx="1039828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52170" y="2777851"/>
            <a:ext cx="35776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i="1" dirty="0">
                <a:latin typeface="+mn-lt"/>
              </a:rPr>
              <a:t>Beveiligde internetverbinding</a:t>
            </a:r>
          </a:p>
        </p:txBody>
      </p:sp>
    </p:spTree>
    <p:extLst>
      <p:ext uri="{BB962C8B-B14F-4D97-AF65-F5344CB8AC3E}">
        <p14:creationId xmlns:p14="http://schemas.microsoft.com/office/powerpoint/2010/main" val="8029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goedhart\AppData\Local\Microsoft\Windows\Temporary Internet Files\Content.IE5\G850U145\computer001-rahmen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46" y="4102203"/>
            <a:ext cx="23960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97744" y="5961542"/>
            <a:ext cx="3468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u="sng" dirty="0">
                <a:solidFill>
                  <a:schemeClr val="tx2"/>
                </a:solidFill>
                <a:latin typeface="Roboto Regular"/>
              </a:rPr>
              <a:t>Landelijk Hemofilie Register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21339" y="470267"/>
            <a:ext cx="45049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Persoonsgegevens</a:t>
            </a:r>
            <a:r>
              <a:rPr lang="en-US" sz="2000" b="1" dirty="0">
                <a:solidFill>
                  <a:srgbClr val="1E1648"/>
                </a:solidFill>
                <a:latin typeface="Roboto Regular"/>
                <a:ea typeface="+mn-ea"/>
              </a:rPr>
              <a:t> 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Naam, BSN, geboortedatum</a:t>
            </a:r>
            <a:endParaRPr lang="en-US" sz="1800" dirty="0">
              <a:solidFill>
                <a:srgbClr val="1E1648"/>
              </a:solidFill>
              <a:latin typeface="Roboto Regular"/>
              <a:ea typeface="+mn-ea"/>
            </a:endParaRP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000" b="1" dirty="0">
                <a:solidFill>
                  <a:srgbClr val="1E1648"/>
                </a:solidFill>
                <a:latin typeface="Roboto Regular"/>
                <a:ea typeface="+mn-ea"/>
              </a:rPr>
              <a:t>Diagnose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Hemofilie A / B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Ziekte van Von Willebrand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Draagsters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Andere factor deficiënties en bloedplaatjesstoornissen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Behandelplan</a:t>
            </a:r>
            <a:endParaRPr lang="en-US" sz="2000" b="1" dirty="0">
              <a:solidFill>
                <a:srgbClr val="1E1648"/>
              </a:solidFill>
              <a:latin typeface="Roboto Regular"/>
              <a:ea typeface="+mn-ea"/>
            </a:endParaRP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Bijwerkingen en complicaties </a:t>
            </a:r>
            <a:r>
              <a:rPr lang="nl-NL" sz="1600" i="1" dirty="0">
                <a:solidFill>
                  <a:schemeClr val="tx2"/>
                </a:solidFill>
                <a:latin typeface="Roboto Regular"/>
              </a:rPr>
              <a:t>(Prospectief)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Remmers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Infecties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Allergische reacties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Orthopedische ingrepen, etc.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1513" y="3204287"/>
            <a:ext cx="1346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i="1" dirty="0">
                <a:solidFill>
                  <a:schemeClr val="tx2"/>
                </a:solidFill>
                <a:latin typeface="Roboto Regular"/>
              </a:rPr>
              <a:t>Gecodeerd</a:t>
            </a:r>
          </a:p>
        </p:txBody>
      </p:sp>
      <p:sp>
        <p:nvSpPr>
          <p:cNvPr id="14" name="Vierkante haak links 13">
            <a:extLst>
              <a:ext uri="{FF2B5EF4-FFF2-40B4-BE49-F238E27FC236}">
                <a16:creationId xmlns="" xmlns:a16="http://schemas.microsoft.com/office/drawing/2014/main" id="{4D61580E-7CD4-4523-8679-96BCB26FF79E}"/>
              </a:ext>
            </a:extLst>
          </p:cNvPr>
          <p:cNvSpPr/>
          <p:nvPr/>
        </p:nvSpPr>
        <p:spPr>
          <a:xfrm>
            <a:off x="4188177" y="776112"/>
            <a:ext cx="45719" cy="457200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DEC03E40-E191-4CEE-86C7-2E018468F193}"/>
              </a:ext>
            </a:extLst>
          </p:cNvPr>
          <p:cNvSpPr/>
          <p:nvPr/>
        </p:nvSpPr>
        <p:spPr>
          <a:xfrm>
            <a:off x="2528711" y="709856"/>
            <a:ext cx="16622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i="1" dirty="0">
                <a:solidFill>
                  <a:schemeClr val="tx2"/>
                </a:solidFill>
                <a:latin typeface="Roboto Regular"/>
              </a:rPr>
              <a:t>Alleen zichtbaar voor eigen arts!</a:t>
            </a:r>
          </a:p>
        </p:txBody>
      </p:sp>
      <p:sp>
        <p:nvSpPr>
          <p:cNvPr id="18" name="Vierkante haak links 17">
            <a:extLst>
              <a:ext uri="{FF2B5EF4-FFF2-40B4-BE49-F238E27FC236}">
                <a16:creationId xmlns="" xmlns:a16="http://schemas.microsoft.com/office/drawing/2014/main" id="{243CB434-856F-48BB-9439-E408097B2F6A}"/>
              </a:ext>
            </a:extLst>
          </p:cNvPr>
          <p:cNvSpPr/>
          <p:nvPr/>
        </p:nvSpPr>
        <p:spPr>
          <a:xfrm>
            <a:off x="4177961" y="1648179"/>
            <a:ext cx="55935" cy="4374681"/>
          </a:xfrm>
          <a:prstGeom prst="leftBracke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8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075" name="Picture 3" descr="C:\Users\ggoedhart\AppData\Local\Microsoft\Windows\Temporary Internet Files\Content.IE5\KVDYYO2B\tablet-2-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0" y="115522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goedhart\AppData\Local\Microsoft\Windows\Temporary Internet Files\Content.IE5\74HSKCMJ\smartphone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6" y="95535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090" y="3273151"/>
            <a:ext cx="338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solidFill>
                  <a:schemeClr val="tx2"/>
                </a:solidFill>
                <a:latin typeface="Roboto Regular"/>
              </a:rPr>
              <a:t>Digitaal logboek (app)</a:t>
            </a:r>
            <a:endParaRPr lang="nl-NL" sz="2000" dirty="0">
              <a:solidFill>
                <a:schemeClr val="tx2"/>
              </a:solidFill>
              <a:latin typeface="Roboto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737" y="399575"/>
            <a:ext cx="4451173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Toedieningen stollingsfactoren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Datum &amp; tijd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Product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Dosis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Batchnummer </a:t>
            </a:r>
            <a:r>
              <a:rPr lang="nl-NL" sz="1600" i="1" dirty="0">
                <a:solidFill>
                  <a:srgbClr val="1E1648"/>
                </a:solidFill>
                <a:latin typeface="Roboto Regular"/>
                <a:ea typeface="+mn-ea"/>
              </a:rPr>
              <a:t>(op termijn scannen barcode)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Reden: profylaxe, bloeding, voorzorg, vervolgbehandeling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Reminderfunctie toedieningen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Voorraadbeheer medicatie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b="1" dirty="0">
                <a:solidFill>
                  <a:srgbClr val="1E1648"/>
                </a:solidFill>
                <a:latin typeface="Roboto Regular"/>
                <a:ea typeface="+mn-ea"/>
              </a:rPr>
              <a:t>Bloedingen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Soort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Locatie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Ernst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Oorzaak </a:t>
            </a:r>
          </a:p>
          <a:p>
            <a:pPr marL="617220" lvl="2" indent="-342900" eaLnBrk="1" hangingPunct="1">
              <a:spcBef>
                <a:spcPct val="20000"/>
              </a:spcBef>
              <a:buClr>
                <a:schemeClr val="accent1"/>
              </a:buClr>
              <a:buSzPct val="60000"/>
              <a:buFont typeface="Courier New" panose="02070309020205020404" pitchFamily="49" charset="0"/>
              <a:buChar char="o"/>
            </a:pPr>
            <a:r>
              <a:rPr lang="nl-NL" sz="1800" dirty="0">
                <a:solidFill>
                  <a:srgbClr val="1E1648"/>
                </a:solidFill>
                <a:latin typeface="Roboto Regular"/>
                <a:ea typeface="+mn-ea"/>
              </a:rPr>
              <a:t>Opmerkingen</a:t>
            </a:r>
          </a:p>
        </p:txBody>
      </p:sp>
    </p:spTree>
    <p:extLst>
      <p:ext uri="{BB962C8B-B14F-4D97-AF65-F5344CB8AC3E}">
        <p14:creationId xmlns:p14="http://schemas.microsoft.com/office/powerpoint/2010/main" val="33356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3075" name="Picture 3" descr="C:\Users\ggoedhart\AppData\Local\Microsoft\Windows\Temporary Internet Files\Content.IE5\KVDYYO2B\tablet-2-5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400" y="115522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goedhart\AppData\Local\Microsoft\Windows\Temporary Internet Files\Content.IE5\74HSKCMJ\smartphone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6" y="955350"/>
            <a:ext cx="1584000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24090" y="3273151"/>
            <a:ext cx="3381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u="sng" dirty="0">
                <a:solidFill>
                  <a:schemeClr val="tx2"/>
                </a:solidFill>
                <a:latin typeface="Roboto Regular"/>
              </a:rPr>
              <a:t>Digitaal logboek (app)</a:t>
            </a:r>
            <a:endParaRPr lang="nl-NL" sz="2000" dirty="0">
              <a:solidFill>
                <a:schemeClr val="tx2"/>
              </a:solidFill>
              <a:latin typeface="Roboto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311" y="469558"/>
            <a:ext cx="45090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000" b="1" dirty="0">
                <a:latin typeface="Roboto Regular"/>
              </a:rPr>
              <a:t>Praktisch: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App voor smartphone en/of tablet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Zowel iOS als Android systeem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Ook online web-versie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Meerdere accounts per gezin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</a:rPr>
              <a:t>Data direct via beveiligde internetverbinding naar register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Snelle invoer van profylaxe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1E1648"/>
                </a:solidFill>
                <a:latin typeface="Roboto Regular"/>
                <a:ea typeface="+mn-ea"/>
              </a:rPr>
              <a:t>Rapportages:</a:t>
            </a:r>
          </a:p>
          <a:p>
            <a:pPr marL="80010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1E1648"/>
                </a:solidFill>
                <a:latin typeface="Roboto Regular"/>
                <a:ea typeface="+mn-ea"/>
              </a:rPr>
              <a:t>in </a:t>
            </a: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app beknopt </a:t>
            </a:r>
            <a:r>
              <a:rPr lang="nl-NL" sz="2000" dirty="0" smtClean="0">
                <a:solidFill>
                  <a:srgbClr val="1E1648"/>
                </a:solidFill>
                <a:latin typeface="Roboto Regular"/>
                <a:ea typeface="+mn-ea"/>
              </a:rPr>
              <a:t>overzicht</a:t>
            </a:r>
          </a:p>
          <a:p>
            <a:pPr marL="800100" lvl="2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nl-NL" sz="2000" dirty="0" smtClean="0">
                <a:solidFill>
                  <a:srgbClr val="1E1648"/>
                </a:solidFill>
                <a:latin typeface="Roboto Regular"/>
                <a:ea typeface="+mn-ea"/>
              </a:rPr>
              <a:t>op </a:t>
            </a:r>
            <a:r>
              <a:rPr lang="nl-NL" sz="2000" dirty="0">
                <a:solidFill>
                  <a:srgbClr val="1E1648"/>
                </a:solidFill>
                <a:latin typeface="Roboto Regular"/>
                <a:ea typeface="+mn-ea"/>
              </a:rPr>
              <a:t>webpagina uitgebreidere grafieken</a:t>
            </a:r>
          </a:p>
        </p:txBody>
      </p:sp>
    </p:spTree>
    <p:extLst>
      <p:ext uri="{BB962C8B-B14F-4D97-AF65-F5344CB8AC3E}">
        <p14:creationId xmlns:p14="http://schemas.microsoft.com/office/powerpoint/2010/main" val="12862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derheid">
  <a:themeElements>
    <a:clrScheme name="HemoNED">
      <a:dk1>
        <a:srgbClr val="1E1648"/>
      </a:dk1>
      <a:lt1>
        <a:srgbClr val="FFFFFF"/>
      </a:lt1>
      <a:dk2>
        <a:srgbClr val="AE011A"/>
      </a:dk2>
      <a:lt2>
        <a:srgbClr val="F3F2DC"/>
      </a:lt2>
      <a:accent1>
        <a:srgbClr val="E2440D"/>
      </a:accent1>
      <a:accent2>
        <a:srgbClr val="E96A2E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HemoNED-Powerpoint2017</Template>
  <TotalTime>0</TotalTime>
  <Words>696</Words>
  <Application>Microsoft Office PowerPoint</Application>
  <PresentationFormat>Diavoorstelling (4:3)</PresentationFormat>
  <Paragraphs>251</Paragraphs>
  <Slides>22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5</vt:i4>
      </vt:variant>
      <vt:variant>
        <vt:lpstr>Diatitels</vt:lpstr>
      </vt:variant>
      <vt:variant>
        <vt:i4>22</vt:i4>
      </vt:variant>
    </vt:vector>
  </HeadingPairs>
  <TitlesOfParts>
    <vt:vector size="27" baseType="lpstr">
      <vt:lpstr>1_Helderheid</vt:lpstr>
      <vt:lpstr>Helderheid</vt:lpstr>
      <vt:lpstr>3_Helderheid</vt:lpstr>
      <vt:lpstr>2_Helderheid</vt:lpstr>
      <vt:lpstr>4_Helderheid</vt:lpstr>
      <vt:lpstr>HemoNED register &amp; app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Welke partijen zijn betrokken?</vt:lpstr>
      <vt:lpstr>PowerPoint-presentatie</vt:lpstr>
      <vt:lpstr>PowerPoint-presentatie</vt:lpstr>
      <vt:lpstr>PowerPoint-presentatie</vt:lpstr>
      <vt:lpstr>PowerPoint-presentatie</vt:lpstr>
      <vt:lpstr>6. Vragen?</vt:lpstr>
    </vt:vector>
  </TitlesOfParts>
  <Company>LUMC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HEMONED</dc:title>
  <dc:creator>Goedhart-de Wolf, G. (STOL)</dc:creator>
  <cp:lastModifiedBy>Meijer, K</cp:lastModifiedBy>
  <cp:revision>884</cp:revision>
  <cp:lastPrinted>2016-06-02T12:09:32Z</cp:lastPrinted>
  <dcterms:created xsi:type="dcterms:W3CDTF">2015-12-10T08:56:30Z</dcterms:created>
  <dcterms:modified xsi:type="dcterms:W3CDTF">2017-12-21T12:24:54Z</dcterms:modified>
</cp:coreProperties>
</file>